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notesMasterIdLst>
    <p:notesMasterId r:id="rId20"/>
  </p:notesMasterIdLst>
  <p:handoutMasterIdLst>
    <p:handoutMasterId r:id="rId21"/>
  </p:handoutMasterIdLst>
  <p:sldIdLst>
    <p:sldId id="346" r:id="rId2"/>
    <p:sldId id="320" r:id="rId3"/>
    <p:sldId id="394" r:id="rId4"/>
    <p:sldId id="399" r:id="rId5"/>
    <p:sldId id="400" r:id="rId6"/>
    <p:sldId id="398" r:id="rId7"/>
    <p:sldId id="370" r:id="rId8"/>
    <p:sldId id="401" r:id="rId9"/>
    <p:sldId id="371" r:id="rId10"/>
    <p:sldId id="372" r:id="rId11"/>
    <p:sldId id="405" r:id="rId12"/>
    <p:sldId id="402" r:id="rId13"/>
    <p:sldId id="373" r:id="rId14"/>
    <p:sldId id="395" r:id="rId15"/>
    <p:sldId id="404" r:id="rId16"/>
    <p:sldId id="407" r:id="rId17"/>
    <p:sldId id="389" r:id="rId18"/>
    <p:sldId id="360" r:id="rId19"/>
  </p:sldIdLst>
  <p:sldSz cx="9144000" cy="6858000" type="screen4x3"/>
  <p:notesSz cx="7315200" cy="96012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536"/>
    <a:srgbClr val="FF6600"/>
    <a:srgbClr val="FF3300"/>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7" autoAdjust="0"/>
    <p:restoredTop sz="92318" autoAdjust="0"/>
  </p:normalViewPr>
  <p:slideViewPr>
    <p:cSldViewPr>
      <p:cViewPr>
        <p:scale>
          <a:sx n="75" d="100"/>
          <a:sy n="75" d="100"/>
        </p:scale>
        <p:origin x="-1180" y="320"/>
      </p:cViewPr>
      <p:guideLst>
        <p:guide orient="horz" pos="2160"/>
        <p:guide pos="2880"/>
      </p:guideLst>
    </p:cSldViewPr>
  </p:slideViewPr>
  <p:outlineViewPr>
    <p:cViewPr>
      <p:scale>
        <a:sx n="33" d="100"/>
        <a:sy n="33" d="100"/>
      </p:scale>
      <p:origin x="0" y="720"/>
    </p:cViewPr>
  </p:outlineViewPr>
  <p:notesTextViewPr>
    <p:cViewPr>
      <p:scale>
        <a:sx n="100" d="100"/>
        <a:sy n="100" d="100"/>
      </p:scale>
      <p:origin x="0" y="0"/>
    </p:cViewPr>
  </p:notesTextViewPr>
  <p:notesViewPr>
    <p:cSldViewPr>
      <p:cViewPr varScale="1">
        <p:scale>
          <a:sx n="66" d="100"/>
          <a:sy n="66" d="100"/>
        </p:scale>
        <p:origin x="-3288"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1F2E5E-61B0-40F3-8601-F2194F977C8C}" type="doc">
      <dgm:prSet loTypeId="urn:microsoft.com/office/officeart/2005/8/layout/hProcess4" loCatId="process" qsTypeId="urn:microsoft.com/office/officeart/2005/8/quickstyle/3d1" qsCatId="3D" csTypeId="urn:microsoft.com/office/officeart/2005/8/colors/accent0_3" csCatId="mainScheme" phldr="1"/>
      <dgm:spPr/>
      <dgm:t>
        <a:bodyPr/>
        <a:lstStyle/>
        <a:p>
          <a:endParaRPr lang="en-US"/>
        </a:p>
      </dgm:t>
    </dgm:pt>
    <dgm:pt modelId="{D7B571BD-CEC5-492B-A688-F91E5DB728AF}">
      <dgm:prSet phldrT="[Text]"/>
      <dgm:spPr/>
      <dgm:t>
        <a:bodyPr/>
        <a:lstStyle/>
        <a:p>
          <a:r>
            <a:rPr lang="vi-VN" b="1" noProof="0" dirty="0" smtClean="0">
              <a:latin typeface="Times New Roman" panose="02020603050405020304" pitchFamily="18" charset="0"/>
              <a:cs typeface="Times New Roman" panose="02020603050405020304" pitchFamily="18" charset="0"/>
            </a:rPr>
            <a:t>Quản trị</a:t>
          </a:r>
        </a:p>
        <a:p>
          <a:r>
            <a:rPr lang="vi-VN" b="1" noProof="0" dirty="0" smtClean="0">
              <a:latin typeface="Times New Roman" panose="02020603050405020304" pitchFamily="18" charset="0"/>
              <a:cs typeface="Times New Roman" panose="02020603050405020304" pitchFamily="18" charset="0"/>
            </a:rPr>
            <a:t> hệ thống</a:t>
          </a:r>
          <a:endParaRPr lang="vi-VN" b="1" noProof="0" dirty="0">
            <a:latin typeface="Times New Roman" panose="02020603050405020304" pitchFamily="18" charset="0"/>
            <a:cs typeface="Times New Roman" panose="02020603050405020304" pitchFamily="18" charset="0"/>
          </a:endParaRPr>
        </a:p>
      </dgm:t>
    </dgm:pt>
    <dgm:pt modelId="{A04C68AB-D7BB-40C1-BC2A-CBD957E8B8EA}" type="parTrans" cxnId="{8B7F07CE-C85C-4761-B497-4FE80CA6AD48}">
      <dgm:prSet/>
      <dgm:spPr/>
      <dgm:t>
        <a:bodyPr/>
        <a:lstStyle/>
        <a:p>
          <a:endParaRPr lang="vi-VN" noProof="0" dirty="0"/>
        </a:p>
      </dgm:t>
    </dgm:pt>
    <dgm:pt modelId="{0C11656C-792D-48DC-B976-9FF895C0DB94}" type="sibTrans" cxnId="{8B7F07CE-C85C-4761-B497-4FE80CA6AD48}">
      <dgm:prSet/>
      <dgm:spPr/>
      <dgm:t>
        <a:bodyPr/>
        <a:lstStyle/>
        <a:p>
          <a:endParaRPr lang="vi-VN" noProof="0" dirty="0">
            <a:latin typeface="Times New Roman" panose="02020603050405020304" pitchFamily="18" charset="0"/>
            <a:cs typeface="Times New Roman" panose="02020603050405020304" pitchFamily="18" charset="0"/>
          </a:endParaRPr>
        </a:p>
      </dgm:t>
    </dgm:pt>
    <dgm:pt modelId="{1C1C0416-A0D1-42E0-8215-B024A95B6E19}">
      <dgm:prSet phldrT="[Text]" custT="1"/>
      <dgm:spPr/>
      <dgm:t>
        <a:bodyPr/>
        <a:lstStyle/>
        <a:p>
          <a:r>
            <a:rPr lang="vi-VN" sz="1300" noProof="0" dirty="0" smtClean="0">
              <a:latin typeface="Times New Roman" panose="02020603050405020304" pitchFamily="18" charset="0"/>
              <a:cs typeface="Times New Roman" panose="02020603050405020304" pitchFamily="18" charset="0"/>
            </a:rPr>
            <a:t>Quản trị người dùng</a:t>
          </a:r>
          <a:endParaRPr lang="vi-VN" sz="1300" noProof="0" dirty="0">
            <a:latin typeface="Times New Roman" panose="02020603050405020304" pitchFamily="18" charset="0"/>
            <a:cs typeface="Times New Roman" panose="02020603050405020304" pitchFamily="18" charset="0"/>
          </a:endParaRPr>
        </a:p>
      </dgm:t>
    </dgm:pt>
    <dgm:pt modelId="{35125CA7-C110-4B15-BD22-1E66CD87B5E6}" type="parTrans" cxnId="{C143DBFF-7456-4155-B2E4-7592BA2F23BA}">
      <dgm:prSet/>
      <dgm:spPr/>
      <dgm:t>
        <a:bodyPr/>
        <a:lstStyle/>
        <a:p>
          <a:endParaRPr lang="vi-VN" noProof="0" dirty="0"/>
        </a:p>
      </dgm:t>
    </dgm:pt>
    <dgm:pt modelId="{791756AC-0371-4CAD-974D-888F2A5BA0DE}" type="sibTrans" cxnId="{C143DBFF-7456-4155-B2E4-7592BA2F23BA}">
      <dgm:prSet/>
      <dgm:spPr/>
      <dgm:t>
        <a:bodyPr/>
        <a:lstStyle/>
        <a:p>
          <a:endParaRPr lang="vi-VN" noProof="0" dirty="0"/>
        </a:p>
      </dgm:t>
    </dgm:pt>
    <dgm:pt modelId="{20AC3B25-29B8-4BBC-A901-BC10E1725A57}">
      <dgm:prSet phldrT="[Text]" custT="1"/>
      <dgm:spPr/>
      <dgm:t>
        <a:bodyPr/>
        <a:lstStyle/>
        <a:p>
          <a:r>
            <a:rPr lang="vi-VN" sz="1300" noProof="0" dirty="0" smtClean="0">
              <a:latin typeface="Times New Roman" panose="02020603050405020304" pitchFamily="18" charset="0"/>
              <a:cs typeface="Times New Roman" panose="02020603050405020304" pitchFamily="18" charset="0"/>
            </a:rPr>
            <a:t>Quản trị chức năng</a:t>
          </a:r>
          <a:endParaRPr lang="vi-VN" sz="1300" noProof="0" dirty="0">
            <a:latin typeface="Times New Roman" panose="02020603050405020304" pitchFamily="18" charset="0"/>
            <a:cs typeface="Times New Roman" panose="02020603050405020304" pitchFamily="18" charset="0"/>
          </a:endParaRPr>
        </a:p>
      </dgm:t>
    </dgm:pt>
    <dgm:pt modelId="{52D45EF5-6AE0-446E-A05C-8A04985BFC7A}" type="parTrans" cxnId="{8CE90CDA-B1B7-4995-909B-EB9E24F99583}">
      <dgm:prSet/>
      <dgm:spPr/>
      <dgm:t>
        <a:bodyPr/>
        <a:lstStyle/>
        <a:p>
          <a:endParaRPr lang="vi-VN" noProof="0" dirty="0"/>
        </a:p>
      </dgm:t>
    </dgm:pt>
    <dgm:pt modelId="{468DEF2E-1ED8-4E1F-89A6-F41B830A7967}" type="sibTrans" cxnId="{8CE90CDA-B1B7-4995-909B-EB9E24F99583}">
      <dgm:prSet/>
      <dgm:spPr/>
      <dgm:t>
        <a:bodyPr/>
        <a:lstStyle/>
        <a:p>
          <a:endParaRPr lang="vi-VN" noProof="0" dirty="0"/>
        </a:p>
      </dgm:t>
    </dgm:pt>
    <dgm:pt modelId="{C10CA1FB-6278-4E14-B80E-69F0A8CA4C23}">
      <dgm:prSet phldrT="[Text]"/>
      <dgm:spPr/>
      <dgm:t>
        <a:bodyPr/>
        <a:lstStyle/>
        <a:p>
          <a:r>
            <a:rPr lang="vi-VN" b="1" noProof="0" dirty="0" smtClean="0">
              <a:latin typeface="Times New Roman" panose="02020603050405020304" pitchFamily="18" charset="0"/>
              <a:cs typeface="Times New Roman" panose="02020603050405020304" pitchFamily="18" charset="0"/>
            </a:rPr>
            <a:t>Quản lý dữ liệu</a:t>
          </a:r>
          <a:endParaRPr lang="vi-VN" b="1" noProof="0" dirty="0">
            <a:latin typeface="Times New Roman" panose="02020603050405020304" pitchFamily="18" charset="0"/>
            <a:cs typeface="Times New Roman" panose="02020603050405020304" pitchFamily="18" charset="0"/>
          </a:endParaRPr>
        </a:p>
      </dgm:t>
    </dgm:pt>
    <dgm:pt modelId="{15468161-16E5-480B-A1C4-9F8641DEB31A}" type="parTrans" cxnId="{2D756FCF-F76D-4882-AD26-CD3ECB96812E}">
      <dgm:prSet/>
      <dgm:spPr/>
      <dgm:t>
        <a:bodyPr/>
        <a:lstStyle/>
        <a:p>
          <a:endParaRPr lang="vi-VN" noProof="0" dirty="0"/>
        </a:p>
      </dgm:t>
    </dgm:pt>
    <dgm:pt modelId="{1D93D1B4-57DF-4922-A9EE-DEA556458185}" type="sibTrans" cxnId="{2D756FCF-F76D-4882-AD26-CD3ECB96812E}">
      <dgm:prSet/>
      <dgm:spPr/>
      <dgm:t>
        <a:bodyPr/>
        <a:lstStyle/>
        <a:p>
          <a:endParaRPr lang="vi-VN" noProof="0" dirty="0">
            <a:latin typeface="Times New Roman" panose="02020603050405020304" pitchFamily="18" charset="0"/>
            <a:cs typeface="Times New Roman" panose="02020603050405020304" pitchFamily="18" charset="0"/>
          </a:endParaRPr>
        </a:p>
      </dgm:t>
    </dgm:pt>
    <dgm:pt modelId="{066C6BEF-99FC-441C-A01E-C2F56F7975A6}">
      <dgm:prSet phldrT="[Text]"/>
      <dgm:spPr/>
      <dgm:t>
        <a:bodyPr/>
        <a:lstStyle/>
        <a:p>
          <a:r>
            <a:rPr lang="vi-VN" noProof="0" dirty="0" smtClean="0">
              <a:latin typeface="Times New Roman" panose="02020603050405020304" pitchFamily="18" charset="0"/>
              <a:cs typeface="Times New Roman" panose="02020603050405020304" pitchFamily="18" charset="0"/>
            </a:rPr>
            <a:t>Quản lý danh sách dữ liệu theo loại kết quả</a:t>
          </a:r>
          <a:endParaRPr lang="vi-VN" noProof="0" dirty="0">
            <a:latin typeface="Times New Roman" panose="02020603050405020304" pitchFamily="18" charset="0"/>
            <a:cs typeface="Times New Roman" panose="02020603050405020304" pitchFamily="18" charset="0"/>
          </a:endParaRPr>
        </a:p>
      </dgm:t>
    </dgm:pt>
    <dgm:pt modelId="{3CEE3CEE-D32B-4062-B180-61D64EDF80C6}" type="parTrans" cxnId="{47530B4F-2CB8-406D-98B9-2BB59ABA95A3}">
      <dgm:prSet/>
      <dgm:spPr/>
      <dgm:t>
        <a:bodyPr/>
        <a:lstStyle/>
        <a:p>
          <a:endParaRPr lang="vi-VN" noProof="0" dirty="0"/>
        </a:p>
      </dgm:t>
    </dgm:pt>
    <dgm:pt modelId="{1EDE783F-9FBB-4A72-BA6D-DFEC715A47C3}" type="sibTrans" cxnId="{47530B4F-2CB8-406D-98B9-2BB59ABA95A3}">
      <dgm:prSet/>
      <dgm:spPr/>
      <dgm:t>
        <a:bodyPr/>
        <a:lstStyle/>
        <a:p>
          <a:endParaRPr lang="vi-VN" noProof="0" dirty="0"/>
        </a:p>
      </dgm:t>
    </dgm:pt>
    <dgm:pt modelId="{499B0215-31B1-4E4C-82C4-7EC591B1ACB7}">
      <dgm:prSet phldrT="[Text]"/>
      <dgm:spPr/>
      <dgm:t>
        <a:bodyPr/>
        <a:lstStyle/>
        <a:p>
          <a:r>
            <a:rPr lang="vi-VN" noProof="0" dirty="0" smtClean="0">
              <a:latin typeface="Times New Roman" panose="02020603050405020304" pitchFamily="18" charset="0"/>
              <a:cs typeface="Times New Roman" panose="02020603050405020304" pitchFamily="18" charset="0"/>
            </a:rPr>
            <a:t>Quản lý tích hợp</a:t>
          </a:r>
          <a:endParaRPr lang="vi-VN" noProof="0" dirty="0">
            <a:latin typeface="Times New Roman" panose="02020603050405020304" pitchFamily="18" charset="0"/>
            <a:cs typeface="Times New Roman" panose="02020603050405020304" pitchFamily="18" charset="0"/>
          </a:endParaRPr>
        </a:p>
      </dgm:t>
    </dgm:pt>
    <dgm:pt modelId="{1BA2132F-FD33-4F22-9D0D-5A3F948BD47D}" type="parTrans" cxnId="{3EF28935-70BC-490F-9AB2-3B297CAE3EE2}">
      <dgm:prSet/>
      <dgm:spPr/>
      <dgm:t>
        <a:bodyPr/>
        <a:lstStyle/>
        <a:p>
          <a:endParaRPr lang="vi-VN" noProof="0" dirty="0"/>
        </a:p>
      </dgm:t>
    </dgm:pt>
    <dgm:pt modelId="{07B5297E-230D-4417-B5BF-5D6587E96665}" type="sibTrans" cxnId="{3EF28935-70BC-490F-9AB2-3B297CAE3EE2}">
      <dgm:prSet/>
      <dgm:spPr/>
      <dgm:t>
        <a:bodyPr/>
        <a:lstStyle/>
        <a:p>
          <a:endParaRPr lang="vi-VN" noProof="0" dirty="0"/>
        </a:p>
      </dgm:t>
    </dgm:pt>
    <dgm:pt modelId="{C5BB02D5-BD9D-47DD-A62E-868E37310440}">
      <dgm:prSet phldrT="[Text]"/>
      <dgm:spPr/>
      <dgm:t>
        <a:bodyPr/>
        <a:lstStyle/>
        <a:p>
          <a:r>
            <a:rPr lang="vi-VN" b="1" noProof="0" dirty="0" smtClean="0">
              <a:latin typeface="Times New Roman" panose="02020603050405020304" pitchFamily="18" charset="0"/>
              <a:cs typeface="Times New Roman" panose="02020603050405020304" pitchFamily="18" charset="0"/>
            </a:rPr>
            <a:t>Quản lý </a:t>
          </a:r>
        </a:p>
        <a:p>
          <a:r>
            <a:rPr lang="vi-VN" b="1" noProof="0" dirty="0" smtClean="0">
              <a:latin typeface="Times New Roman" panose="02020603050405020304" pitchFamily="18" charset="0"/>
              <a:cs typeface="Times New Roman" panose="02020603050405020304" pitchFamily="18" charset="0"/>
            </a:rPr>
            <a:t>khai thác</a:t>
          </a:r>
          <a:endParaRPr lang="vi-VN" b="1" noProof="0" dirty="0">
            <a:latin typeface="Times New Roman" panose="02020603050405020304" pitchFamily="18" charset="0"/>
            <a:cs typeface="Times New Roman" panose="02020603050405020304" pitchFamily="18" charset="0"/>
          </a:endParaRPr>
        </a:p>
      </dgm:t>
    </dgm:pt>
    <dgm:pt modelId="{23E0408A-73DA-4DDD-811F-41C72E67291D}" type="parTrans" cxnId="{9CBE6B65-A7C5-4D65-9D4D-4C1D8431781D}">
      <dgm:prSet/>
      <dgm:spPr/>
      <dgm:t>
        <a:bodyPr/>
        <a:lstStyle/>
        <a:p>
          <a:endParaRPr lang="vi-VN" noProof="0" dirty="0"/>
        </a:p>
      </dgm:t>
    </dgm:pt>
    <dgm:pt modelId="{CB873530-CE14-48E8-9705-48FE20DAA7AC}" type="sibTrans" cxnId="{9CBE6B65-A7C5-4D65-9D4D-4C1D8431781D}">
      <dgm:prSet/>
      <dgm:spPr/>
      <dgm:t>
        <a:bodyPr/>
        <a:lstStyle/>
        <a:p>
          <a:endParaRPr lang="vi-VN" noProof="0" dirty="0"/>
        </a:p>
      </dgm:t>
    </dgm:pt>
    <dgm:pt modelId="{E1261A38-43A3-485B-AB3E-7C5EE0479CA7}">
      <dgm:prSet phldrT="[Text]"/>
      <dgm:spPr/>
      <dgm:t>
        <a:bodyPr/>
        <a:lstStyle/>
        <a:p>
          <a:r>
            <a:rPr lang="vi-VN" noProof="0" dirty="0" smtClean="0">
              <a:latin typeface="Times New Roman" panose="02020603050405020304" pitchFamily="18" charset="0"/>
              <a:cs typeface="Times New Roman" panose="02020603050405020304" pitchFamily="18" charset="0"/>
            </a:rPr>
            <a:t>Quản lý thông tin khai thác dữ liệu</a:t>
          </a:r>
          <a:endParaRPr lang="vi-VN" noProof="0" dirty="0">
            <a:latin typeface="Times New Roman" panose="02020603050405020304" pitchFamily="18" charset="0"/>
            <a:cs typeface="Times New Roman" panose="02020603050405020304" pitchFamily="18" charset="0"/>
          </a:endParaRPr>
        </a:p>
      </dgm:t>
    </dgm:pt>
    <dgm:pt modelId="{84E4444E-4195-4DF5-A4E2-F6593DF76BCE}" type="parTrans" cxnId="{9AC241A1-70B9-4755-9741-6EC44A914038}">
      <dgm:prSet/>
      <dgm:spPr/>
      <dgm:t>
        <a:bodyPr/>
        <a:lstStyle/>
        <a:p>
          <a:endParaRPr lang="vi-VN" noProof="0" dirty="0"/>
        </a:p>
      </dgm:t>
    </dgm:pt>
    <dgm:pt modelId="{726AEC01-8784-46B0-A915-3091C8376470}" type="sibTrans" cxnId="{9AC241A1-70B9-4755-9741-6EC44A914038}">
      <dgm:prSet/>
      <dgm:spPr/>
      <dgm:t>
        <a:bodyPr/>
        <a:lstStyle/>
        <a:p>
          <a:endParaRPr lang="vi-VN" noProof="0" dirty="0"/>
        </a:p>
      </dgm:t>
    </dgm:pt>
    <dgm:pt modelId="{730CF677-6FA4-499B-945B-DE93D165B016}">
      <dgm:prSet phldrT="[Text]"/>
      <dgm:spPr/>
      <dgm:t>
        <a:bodyPr/>
        <a:lstStyle/>
        <a:p>
          <a:r>
            <a:rPr lang="vi-VN" b="1" noProof="0" dirty="0" smtClean="0">
              <a:latin typeface="Times New Roman" panose="02020603050405020304" pitchFamily="18" charset="0"/>
              <a:cs typeface="Times New Roman" panose="02020603050405020304" pitchFamily="18" charset="0"/>
            </a:rPr>
            <a:t>Quản lý</a:t>
          </a:r>
          <a:r>
            <a:rPr lang="en-US" b="1" noProof="0" dirty="0" smtClean="0">
              <a:latin typeface="Times New Roman" panose="02020603050405020304" pitchFamily="18" charset="0"/>
              <a:cs typeface="Times New Roman" panose="02020603050405020304" pitchFamily="18" charset="0"/>
            </a:rPr>
            <a:t> </a:t>
          </a:r>
          <a:r>
            <a:rPr lang="en-US" b="1" noProof="0" dirty="0" err="1" smtClean="0">
              <a:latin typeface="Times New Roman" panose="02020603050405020304" pitchFamily="18" charset="0"/>
              <a:cs typeface="Times New Roman" panose="02020603050405020304" pitchFamily="18" charset="0"/>
            </a:rPr>
            <a:t>loại</a:t>
          </a:r>
          <a:r>
            <a:rPr lang="vi-VN" b="1" noProof="0" dirty="0" smtClean="0">
              <a:latin typeface="Times New Roman" panose="02020603050405020304" pitchFamily="18" charset="0"/>
              <a:cs typeface="Times New Roman" panose="02020603050405020304" pitchFamily="18" charset="0"/>
            </a:rPr>
            <a:t> kết quả</a:t>
          </a:r>
          <a:endParaRPr lang="vi-VN" b="1" noProof="0" dirty="0">
            <a:latin typeface="Times New Roman" panose="02020603050405020304" pitchFamily="18" charset="0"/>
            <a:cs typeface="Times New Roman" panose="02020603050405020304" pitchFamily="18" charset="0"/>
          </a:endParaRPr>
        </a:p>
      </dgm:t>
    </dgm:pt>
    <dgm:pt modelId="{F5396E6D-C8BE-4016-8015-5C47A75E36B6}" type="parTrans" cxnId="{6CACA85E-3858-4AEE-8F51-DEA8CA19AF49}">
      <dgm:prSet/>
      <dgm:spPr/>
      <dgm:t>
        <a:bodyPr/>
        <a:lstStyle/>
        <a:p>
          <a:endParaRPr lang="vi-VN" noProof="0" dirty="0"/>
        </a:p>
      </dgm:t>
    </dgm:pt>
    <dgm:pt modelId="{607F64C4-C7AD-4D31-A8BB-B05FC846FDF0}" type="sibTrans" cxnId="{6CACA85E-3858-4AEE-8F51-DEA8CA19AF49}">
      <dgm:prSet/>
      <dgm:spPr/>
      <dgm:t>
        <a:bodyPr/>
        <a:lstStyle/>
        <a:p>
          <a:endParaRPr lang="vi-VN" noProof="0" dirty="0">
            <a:latin typeface="Times New Roman" panose="02020603050405020304" pitchFamily="18" charset="0"/>
            <a:cs typeface="Times New Roman" panose="02020603050405020304" pitchFamily="18" charset="0"/>
          </a:endParaRPr>
        </a:p>
      </dgm:t>
    </dgm:pt>
    <dgm:pt modelId="{F71637AF-7CC9-40C3-93B6-7BF360D534DE}">
      <dgm:prSet phldrT="[Text]"/>
      <dgm:spPr/>
      <dgm:t>
        <a:bodyPr/>
        <a:lstStyle/>
        <a:p>
          <a:r>
            <a:rPr lang="vi-VN" noProof="0" dirty="0" smtClean="0">
              <a:latin typeface="Times New Roman" panose="02020603050405020304" pitchFamily="18" charset="0"/>
              <a:cs typeface="Times New Roman" panose="02020603050405020304" pitchFamily="18" charset="0"/>
            </a:rPr>
            <a:t>Quản lý loại kết quả</a:t>
          </a:r>
          <a:endParaRPr lang="vi-VN" noProof="0" dirty="0">
            <a:latin typeface="Times New Roman" panose="02020603050405020304" pitchFamily="18" charset="0"/>
            <a:cs typeface="Times New Roman" panose="02020603050405020304" pitchFamily="18" charset="0"/>
          </a:endParaRPr>
        </a:p>
      </dgm:t>
    </dgm:pt>
    <dgm:pt modelId="{089BBE33-F4C0-460D-8C77-A2BB4F1F9F77}" type="parTrans" cxnId="{1A503F25-868A-4FF4-9AB4-9FCB2E99CC30}">
      <dgm:prSet/>
      <dgm:spPr/>
      <dgm:t>
        <a:bodyPr/>
        <a:lstStyle/>
        <a:p>
          <a:endParaRPr lang="vi-VN" noProof="0" dirty="0"/>
        </a:p>
      </dgm:t>
    </dgm:pt>
    <dgm:pt modelId="{271EBACD-749A-4DDE-A914-896565A75BCE}" type="sibTrans" cxnId="{1A503F25-868A-4FF4-9AB4-9FCB2E99CC30}">
      <dgm:prSet/>
      <dgm:spPr/>
      <dgm:t>
        <a:bodyPr/>
        <a:lstStyle/>
        <a:p>
          <a:endParaRPr lang="vi-VN" noProof="0" dirty="0"/>
        </a:p>
      </dgm:t>
    </dgm:pt>
    <dgm:pt modelId="{2AABF6E9-2DDC-49B8-B1B9-682E11F4882B}">
      <dgm:prSet phldrT="[Text]"/>
      <dgm:spPr/>
      <dgm:t>
        <a:bodyPr/>
        <a:lstStyle/>
        <a:p>
          <a:r>
            <a:rPr lang="vi-VN" noProof="0" dirty="0" smtClean="0">
              <a:latin typeface="Times New Roman" panose="02020603050405020304" pitchFamily="18" charset="0"/>
              <a:cs typeface="Times New Roman" panose="02020603050405020304" pitchFamily="18" charset="0"/>
            </a:rPr>
            <a:t>Quản lý gán quyền sử dụng</a:t>
          </a:r>
          <a:endParaRPr lang="vi-VN" noProof="0" dirty="0">
            <a:latin typeface="Times New Roman" panose="02020603050405020304" pitchFamily="18" charset="0"/>
            <a:cs typeface="Times New Roman" panose="02020603050405020304" pitchFamily="18" charset="0"/>
          </a:endParaRPr>
        </a:p>
      </dgm:t>
    </dgm:pt>
    <dgm:pt modelId="{08A97A70-4A23-46AF-99BD-FF7C47455052}" type="parTrans" cxnId="{5DE792B9-61B9-4196-8DDF-5C7807173030}">
      <dgm:prSet/>
      <dgm:spPr/>
      <dgm:t>
        <a:bodyPr/>
        <a:lstStyle/>
        <a:p>
          <a:endParaRPr lang="vi-VN" noProof="0" dirty="0"/>
        </a:p>
      </dgm:t>
    </dgm:pt>
    <dgm:pt modelId="{4222835C-CF71-447C-926E-54E14BE6EEC8}" type="sibTrans" cxnId="{5DE792B9-61B9-4196-8DDF-5C7807173030}">
      <dgm:prSet/>
      <dgm:spPr/>
      <dgm:t>
        <a:bodyPr/>
        <a:lstStyle/>
        <a:p>
          <a:endParaRPr lang="vi-VN" noProof="0" dirty="0"/>
        </a:p>
      </dgm:t>
    </dgm:pt>
    <dgm:pt modelId="{0DB27CB0-49BB-4EC9-973B-ED5FEB3F3167}">
      <dgm:prSet phldrT="[Text]" custT="1"/>
      <dgm:spPr/>
      <dgm:t>
        <a:bodyPr/>
        <a:lstStyle/>
        <a:p>
          <a:r>
            <a:rPr lang="vi-VN" sz="1300" noProof="0" dirty="0" smtClean="0">
              <a:latin typeface="Times New Roman" panose="02020603050405020304" pitchFamily="18" charset="0"/>
              <a:cs typeface="Times New Roman" panose="02020603050405020304" pitchFamily="18" charset="0"/>
            </a:rPr>
            <a:t>Quản trị danh mục</a:t>
          </a:r>
          <a:endParaRPr lang="vi-VN" sz="1300" noProof="0" dirty="0">
            <a:latin typeface="Times New Roman" panose="02020603050405020304" pitchFamily="18" charset="0"/>
            <a:cs typeface="Times New Roman" panose="02020603050405020304" pitchFamily="18" charset="0"/>
          </a:endParaRPr>
        </a:p>
      </dgm:t>
    </dgm:pt>
    <dgm:pt modelId="{57B1105C-05D3-41D8-A080-2F459C342B9F}" type="parTrans" cxnId="{CA78397F-A621-4A3D-9117-CF4E04566908}">
      <dgm:prSet/>
      <dgm:spPr/>
      <dgm:t>
        <a:bodyPr/>
        <a:lstStyle/>
        <a:p>
          <a:endParaRPr lang="vi-VN" noProof="0" dirty="0"/>
        </a:p>
      </dgm:t>
    </dgm:pt>
    <dgm:pt modelId="{E45E57D9-11C9-451A-B964-82B760A92F30}" type="sibTrans" cxnId="{CA78397F-A621-4A3D-9117-CF4E04566908}">
      <dgm:prSet/>
      <dgm:spPr/>
      <dgm:t>
        <a:bodyPr/>
        <a:lstStyle/>
        <a:p>
          <a:endParaRPr lang="vi-VN" noProof="0" dirty="0"/>
        </a:p>
      </dgm:t>
    </dgm:pt>
    <dgm:pt modelId="{DE37E742-A98E-4D7E-B4EE-8F7F3254403B}">
      <dgm:prSet phldrT="[Text]"/>
      <dgm:spPr/>
      <dgm:t>
        <a:bodyPr/>
        <a:lstStyle/>
        <a:p>
          <a:endParaRPr lang="vi-VN" sz="1100" noProof="0" dirty="0">
            <a:latin typeface="Times New Roman" panose="02020603050405020304" pitchFamily="18" charset="0"/>
            <a:cs typeface="Times New Roman" panose="02020603050405020304" pitchFamily="18" charset="0"/>
          </a:endParaRPr>
        </a:p>
      </dgm:t>
    </dgm:pt>
    <dgm:pt modelId="{84704D00-3422-496A-9E1B-AD23C01FA8F1}" type="parTrans" cxnId="{678CC5F8-D79C-448C-9303-74A50E980676}">
      <dgm:prSet/>
      <dgm:spPr/>
      <dgm:t>
        <a:bodyPr/>
        <a:lstStyle/>
        <a:p>
          <a:endParaRPr lang="vi-VN" noProof="0" dirty="0"/>
        </a:p>
      </dgm:t>
    </dgm:pt>
    <dgm:pt modelId="{35660972-5AAA-44F5-9126-6CFB47CA661C}" type="sibTrans" cxnId="{678CC5F8-D79C-448C-9303-74A50E980676}">
      <dgm:prSet/>
      <dgm:spPr/>
      <dgm:t>
        <a:bodyPr/>
        <a:lstStyle/>
        <a:p>
          <a:endParaRPr lang="vi-VN" noProof="0" dirty="0"/>
        </a:p>
      </dgm:t>
    </dgm:pt>
    <dgm:pt modelId="{0C3DB218-8D70-4A70-B085-06E06C69CEFB}">
      <dgm:prSet phldrT="[Text]" custT="1"/>
      <dgm:spPr/>
      <dgm:t>
        <a:bodyPr/>
        <a:lstStyle/>
        <a:p>
          <a:r>
            <a:rPr lang="vi-VN" sz="1300" noProof="0" dirty="0" smtClean="0">
              <a:latin typeface="Times New Roman" panose="02020603050405020304" pitchFamily="18" charset="0"/>
              <a:cs typeface="Times New Roman" panose="02020603050405020304" pitchFamily="18" charset="0"/>
            </a:rPr>
            <a:t>Quản lý nguồn cung cấp</a:t>
          </a:r>
          <a:endParaRPr lang="vi-VN" sz="1300" noProof="0" dirty="0">
            <a:latin typeface="Times New Roman" panose="02020603050405020304" pitchFamily="18" charset="0"/>
            <a:cs typeface="Times New Roman" panose="02020603050405020304" pitchFamily="18" charset="0"/>
          </a:endParaRPr>
        </a:p>
      </dgm:t>
    </dgm:pt>
    <dgm:pt modelId="{E6B7FADE-98B5-4824-A3E8-F7B62B36484C}" type="parTrans" cxnId="{C1E7FEB3-318E-4F8F-B5C8-C48599746B64}">
      <dgm:prSet/>
      <dgm:spPr/>
      <dgm:t>
        <a:bodyPr/>
        <a:lstStyle/>
        <a:p>
          <a:endParaRPr lang="vi-VN" noProof="0" dirty="0"/>
        </a:p>
      </dgm:t>
    </dgm:pt>
    <dgm:pt modelId="{B8BEE148-7586-4223-8EF2-1E473D57FC60}" type="sibTrans" cxnId="{C1E7FEB3-318E-4F8F-B5C8-C48599746B64}">
      <dgm:prSet/>
      <dgm:spPr/>
      <dgm:t>
        <a:bodyPr/>
        <a:lstStyle/>
        <a:p>
          <a:endParaRPr lang="vi-VN" noProof="0" dirty="0"/>
        </a:p>
      </dgm:t>
    </dgm:pt>
    <dgm:pt modelId="{77A7C996-8DCD-4A27-AAAA-DA26F9B8BD16}">
      <dgm:prSet phldrT="[Text]" custT="1"/>
      <dgm:spPr/>
      <dgm:t>
        <a:bodyPr/>
        <a:lstStyle/>
        <a:p>
          <a:r>
            <a:rPr lang="vi-VN" sz="1300" noProof="0" dirty="0" smtClean="0">
              <a:latin typeface="Times New Roman" panose="02020603050405020304" pitchFamily="18" charset="0"/>
              <a:cs typeface="Times New Roman" panose="02020603050405020304" pitchFamily="18" charset="0"/>
            </a:rPr>
            <a:t>Quản lý nguồn khai thác</a:t>
          </a:r>
          <a:endParaRPr lang="vi-VN" sz="1300" noProof="0" dirty="0">
            <a:latin typeface="Times New Roman" panose="02020603050405020304" pitchFamily="18" charset="0"/>
            <a:cs typeface="Times New Roman" panose="02020603050405020304" pitchFamily="18" charset="0"/>
          </a:endParaRPr>
        </a:p>
      </dgm:t>
    </dgm:pt>
    <dgm:pt modelId="{D853C976-5FEB-4900-ACC6-78BFFBA4B55F}" type="parTrans" cxnId="{B201B2F0-49E5-4FB1-966D-3B68D2845E39}">
      <dgm:prSet/>
      <dgm:spPr/>
      <dgm:t>
        <a:bodyPr/>
        <a:lstStyle/>
        <a:p>
          <a:endParaRPr lang="vi-VN" noProof="0" dirty="0"/>
        </a:p>
      </dgm:t>
    </dgm:pt>
    <dgm:pt modelId="{D8022C96-6BF4-4AF2-8886-8FB914479D6B}" type="sibTrans" cxnId="{B201B2F0-49E5-4FB1-966D-3B68D2845E39}">
      <dgm:prSet/>
      <dgm:spPr/>
      <dgm:t>
        <a:bodyPr/>
        <a:lstStyle/>
        <a:p>
          <a:endParaRPr lang="vi-VN" noProof="0" dirty="0"/>
        </a:p>
      </dgm:t>
    </dgm:pt>
    <dgm:pt modelId="{D8864CDF-F374-40A2-94FA-66337ABF4262}">
      <dgm:prSet phldrT="[Text]"/>
      <dgm:spPr/>
      <dgm:t>
        <a:bodyPr/>
        <a:lstStyle/>
        <a:p>
          <a:r>
            <a:rPr lang="vi-VN" noProof="0" dirty="0" smtClean="0">
              <a:latin typeface="Times New Roman" panose="02020603050405020304" pitchFamily="18" charset="0"/>
              <a:cs typeface="Times New Roman" panose="02020603050405020304" pitchFamily="18" charset="0"/>
            </a:rPr>
            <a:t>Định nghĩa động giao diện nhập liệu, tìm kiếm, danh sách</a:t>
          </a:r>
          <a:endParaRPr lang="vi-VN" noProof="0" dirty="0">
            <a:latin typeface="Times New Roman" panose="02020603050405020304" pitchFamily="18" charset="0"/>
            <a:cs typeface="Times New Roman" panose="02020603050405020304" pitchFamily="18" charset="0"/>
          </a:endParaRPr>
        </a:p>
      </dgm:t>
    </dgm:pt>
    <dgm:pt modelId="{B92EED42-2AFD-4E20-81FB-CC77C0FFDF80}" type="parTrans" cxnId="{B31BDAAA-A5A9-4435-AAEB-AF83E6C46B8A}">
      <dgm:prSet/>
      <dgm:spPr/>
      <dgm:t>
        <a:bodyPr/>
        <a:lstStyle/>
        <a:p>
          <a:endParaRPr lang="vi-VN" noProof="0" dirty="0"/>
        </a:p>
      </dgm:t>
    </dgm:pt>
    <dgm:pt modelId="{6F9E2D80-4EAF-4D95-9EF5-CB726AC8DABB}" type="sibTrans" cxnId="{B31BDAAA-A5A9-4435-AAEB-AF83E6C46B8A}">
      <dgm:prSet/>
      <dgm:spPr/>
      <dgm:t>
        <a:bodyPr/>
        <a:lstStyle/>
        <a:p>
          <a:endParaRPr lang="vi-VN" noProof="0" dirty="0"/>
        </a:p>
      </dgm:t>
    </dgm:pt>
    <dgm:pt modelId="{F3663E55-1966-439A-A3AB-7E459B7C2E37}">
      <dgm:prSet phldrT="[Text]"/>
      <dgm:spPr/>
      <dgm:t>
        <a:bodyPr/>
        <a:lstStyle/>
        <a:p>
          <a:r>
            <a:rPr lang="vi-VN" noProof="0" dirty="0" smtClean="0">
              <a:latin typeface="Times New Roman" panose="02020603050405020304" pitchFamily="18" charset="0"/>
              <a:cs typeface="Times New Roman" panose="02020603050405020304" pitchFamily="18" charset="0"/>
            </a:rPr>
            <a:t>Báo cáo thống kê</a:t>
          </a:r>
          <a:endParaRPr lang="vi-VN" noProof="0" dirty="0">
            <a:latin typeface="Times New Roman" panose="02020603050405020304" pitchFamily="18" charset="0"/>
            <a:cs typeface="Times New Roman" panose="02020603050405020304" pitchFamily="18" charset="0"/>
          </a:endParaRPr>
        </a:p>
      </dgm:t>
    </dgm:pt>
    <dgm:pt modelId="{D17977E9-7534-4EC4-8CBA-0BEE4775138F}" type="parTrans" cxnId="{64AA011C-C671-4592-ACE3-691D93F16EF9}">
      <dgm:prSet/>
      <dgm:spPr/>
      <dgm:t>
        <a:bodyPr/>
        <a:lstStyle/>
        <a:p>
          <a:endParaRPr lang="en-US"/>
        </a:p>
      </dgm:t>
    </dgm:pt>
    <dgm:pt modelId="{C594E030-41B5-48EB-B2D6-E87618AEF7FD}" type="sibTrans" cxnId="{64AA011C-C671-4592-ACE3-691D93F16EF9}">
      <dgm:prSet/>
      <dgm:spPr/>
      <dgm:t>
        <a:bodyPr/>
        <a:lstStyle/>
        <a:p>
          <a:endParaRPr lang="en-US"/>
        </a:p>
      </dgm:t>
    </dgm:pt>
    <dgm:pt modelId="{359CEA13-B1F1-4FD0-8F62-7453ED0E05ED}" type="pres">
      <dgm:prSet presAssocID="{031F2E5E-61B0-40F3-8601-F2194F977C8C}" presName="Name0" presStyleCnt="0">
        <dgm:presLayoutVars>
          <dgm:dir/>
          <dgm:animLvl val="lvl"/>
          <dgm:resizeHandles val="exact"/>
        </dgm:presLayoutVars>
      </dgm:prSet>
      <dgm:spPr/>
      <dgm:t>
        <a:bodyPr/>
        <a:lstStyle/>
        <a:p>
          <a:endParaRPr lang="en-US"/>
        </a:p>
      </dgm:t>
    </dgm:pt>
    <dgm:pt modelId="{46115858-B052-496E-B902-2880BEEE6F8B}" type="pres">
      <dgm:prSet presAssocID="{031F2E5E-61B0-40F3-8601-F2194F977C8C}" presName="tSp" presStyleCnt="0"/>
      <dgm:spPr/>
    </dgm:pt>
    <dgm:pt modelId="{C890B423-C2E0-46D9-BDC0-A365684C8B4E}" type="pres">
      <dgm:prSet presAssocID="{031F2E5E-61B0-40F3-8601-F2194F977C8C}" presName="bSp" presStyleCnt="0"/>
      <dgm:spPr/>
    </dgm:pt>
    <dgm:pt modelId="{B72D8DB9-7CFA-484F-AFD6-1014EE2A7AA8}" type="pres">
      <dgm:prSet presAssocID="{031F2E5E-61B0-40F3-8601-F2194F977C8C}" presName="process" presStyleCnt="0"/>
      <dgm:spPr/>
    </dgm:pt>
    <dgm:pt modelId="{1545E552-7906-4A11-85CB-548DF756A447}" type="pres">
      <dgm:prSet presAssocID="{D7B571BD-CEC5-492B-A688-F91E5DB728AF}" presName="composite1" presStyleCnt="0"/>
      <dgm:spPr/>
    </dgm:pt>
    <dgm:pt modelId="{6D369011-4F4B-4158-B2FD-72B316FA2B2B}" type="pres">
      <dgm:prSet presAssocID="{D7B571BD-CEC5-492B-A688-F91E5DB728AF}" presName="dummyNode1" presStyleLbl="node1" presStyleIdx="0" presStyleCnt="4"/>
      <dgm:spPr/>
    </dgm:pt>
    <dgm:pt modelId="{057FBD2B-B51B-403E-8697-F224A21F2C67}" type="pres">
      <dgm:prSet presAssocID="{D7B571BD-CEC5-492B-A688-F91E5DB728AF}" presName="childNode1" presStyleLbl="bgAcc1" presStyleIdx="0" presStyleCnt="4">
        <dgm:presLayoutVars>
          <dgm:bulletEnabled val="1"/>
        </dgm:presLayoutVars>
      </dgm:prSet>
      <dgm:spPr/>
      <dgm:t>
        <a:bodyPr/>
        <a:lstStyle/>
        <a:p>
          <a:endParaRPr lang="en-US"/>
        </a:p>
      </dgm:t>
    </dgm:pt>
    <dgm:pt modelId="{0BA8C00B-1C8D-498F-A0EA-AE73DC98D49F}" type="pres">
      <dgm:prSet presAssocID="{D7B571BD-CEC5-492B-A688-F91E5DB728AF}" presName="childNode1tx" presStyleLbl="bgAcc1" presStyleIdx="0" presStyleCnt="4">
        <dgm:presLayoutVars>
          <dgm:bulletEnabled val="1"/>
        </dgm:presLayoutVars>
      </dgm:prSet>
      <dgm:spPr/>
      <dgm:t>
        <a:bodyPr/>
        <a:lstStyle/>
        <a:p>
          <a:endParaRPr lang="en-US"/>
        </a:p>
      </dgm:t>
    </dgm:pt>
    <dgm:pt modelId="{BF1CA609-DE1A-40C0-AE83-B3FD91D52090}" type="pres">
      <dgm:prSet presAssocID="{D7B571BD-CEC5-492B-A688-F91E5DB728AF}" presName="parentNode1" presStyleLbl="node1" presStyleIdx="0" presStyleCnt="4">
        <dgm:presLayoutVars>
          <dgm:chMax val="1"/>
          <dgm:bulletEnabled val="1"/>
        </dgm:presLayoutVars>
      </dgm:prSet>
      <dgm:spPr/>
      <dgm:t>
        <a:bodyPr/>
        <a:lstStyle/>
        <a:p>
          <a:endParaRPr lang="en-US"/>
        </a:p>
      </dgm:t>
    </dgm:pt>
    <dgm:pt modelId="{80FDD0B8-F409-4C58-9F9A-23435D329DE1}" type="pres">
      <dgm:prSet presAssocID="{D7B571BD-CEC5-492B-A688-F91E5DB728AF}" presName="connSite1" presStyleCnt="0"/>
      <dgm:spPr/>
    </dgm:pt>
    <dgm:pt modelId="{37087E0E-A795-46F7-BBE9-339627E66144}" type="pres">
      <dgm:prSet presAssocID="{0C11656C-792D-48DC-B976-9FF895C0DB94}" presName="Name9" presStyleLbl="sibTrans2D1" presStyleIdx="0" presStyleCnt="3"/>
      <dgm:spPr/>
      <dgm:t>
        <a:bodyPr/>
        <a:lstStyle/>
        <a:p>
          <a:endParaRPr lang="en-US"/>
        </a:p>
      </dgm:t>
    </dgm:pt>
    <dgm:pt modelId="{E7429CE6-4A61-4158-8082-2DD1CC1CF301}" type="pres">
      <dgm:prSet presAssocID="{730CF677-6FA4-499B-945B-DE93D165B016}" presName="composite2" presStyleCnt="0"/>
      <dgm:spPr/>
    </dgm:pt>
    <dgm:pt modelId="{6249DB86-4FF0-48B9-A9C1-9DA8D16F792C}" type="pres">
      <dgm:prSet presAssocID="{730CF677-6FA4-499B-945B-DE93D165B016}" presName="dummyNode2" presStyleLbl="node1" presStyleIdx="0" presStyleCnt="4"/>
      <dgm:spPr/>
    </dgm:pt>
    <dgm:pt modelId="{108B83D9-DE55-4F87-8F26-7D67C8E3D8C8}" type="pres">
      <dgm:prSet presAssocID="{730CF677-6FA4-499B-945B-DE93D165B016}" presName="childNode2" presStyleLbl="bgAcc1" presStyleIdx="1" presStyleCnt="4">
        <dgm:presLayoutVars>
          <dgm:bulletEnabled val="1"/>
        </dgm:presLayoutVars>
      </dgm:prSet>
      <dgm:spPr/>
      <dgm:t>
        <a:bodyPr/>
        <a:lstStyle/>
        <a:p>
          <a:endParaRPr lang="en-US"/>
        </a:p>
      </dgm:t>
    </dgm:pt>
    <dgm:pt modelId="{4D1AFC10-7530-4D93-93AB-7E93F2777FE3}" type="pres">
      <dgm:prSet presAssocID="{730CF677-6FA4-499B-945B-DE93D165B016}" presName="childNode2tx" presStyleLbl="bgAcc1" presStyleIdx="1" presStyleCnt="4">
        <dgm:presLayoutVars>
          <dgm:bulletEnabled val="1"/>
        </dgm:presLayoutVars>
      </dgm:prSet>
      <dgm:spPr/>
      <dgm:t>
        <a:bodyPr/>
        <a:lstStyle/>
        <a:p>
          <a:endParaRPr lang="en-US"/>
        </a:p>
      </dgm:t>
    </dgm:pt>
    <dgm:pt modelId="{3BFF139C-29F1-4ECB-A3E0-1E1CC5239153}" type="pres">
      <dgm:prSet presAssocID="{730CF677-6FA4-499B-945B-DE93D165B016}" presName="parentNode2" presStyleLbl="node1" presStyleIdx="1" presStyleCnt="4">
        <dgm:presLayoutVars>
          <dgm:chMax val="0"/>
          <dgm:bulletEnabled val="1"/>
        </dgm:presLayoutVars>
      </dgm:prSet>
      <dgm:spPr/>
      <dgm:t>
        <a:bodyPr/>
        <a:lstStyle/>
        <a:p>
          <a:endParaRPr lang="en-US"/>
        </a:p>
      </dgm:t>
    </dgm:pt>
    <dgm:pt modelId="{6F6FCBE6-9C9A-4697-BD44-B9BEFC3B97DE}" type="pres">
      <dgm:prSet presAssocID="{730CF677-6FA4-499B-945B-DE93D165B016}" presName="connSite2" presStyleCnt="0"/>
      <dgm:spPr/>
    </dgm:pt>
    <dgm:pt modelId="{FABDDFAF-25A2-4A4D-AA48-17447D587ECA}" type="pres">
      <dgm:prSet presAssocID="{607F64C4-C7AD-4D31-A8BB-B05FC846FDF0}" presName="Name18" presStyleLbl="sibTrans2D1" presStyleIdx="1" presStyleCnt="3"/>
      <dgm:spPr/>
      <dgm:t>
        <a:bodyPr/>
        <a:lstStyle/>
        <a:p>
          <a:endParaRPr lang="en-US"/>
        </a:p>
      </dgm:t>
    </dgm:pt>
    <dgm:pt modelId="{C97AD699-8AEE-4721-810A-B4B28AF10AB9}" type="pres">
      <dgm:prSet presAssocID="{C10CA1FB-6278-4E14-B80E-69F0A8CA4C23}" presName="composite1" presStyleCnt="0"/>
      <dgm:spPr/>
    </dgm:pt>
    <dgm:pt modelId="{3605AA92-58BA-400D-A0AA-96B8B246C071}" type="pres">
      <dgm:prSet presAssocID="{C10CA1FB-6278-4E14-B80E-69F0A8CA4C23}" presName="dummyNode1" presStyleLbl="node1" presStyleIdx="1" presStyleCnt="4"/>
      <dgm:spPr/>
    </dgm:pt>
    <dgm:pt modelId="{6BA5227D-DFFA-4A19-851D-F06677FF2AF9}" type="pres">
      <dgm:prSet presAssocID="{C10CA1FB-6278-4E14-B80E-69F0A8CA4C23}" presName="childNode1" presStyleLbl="bgAcc1" presStyleIdx="2" presStyleCnt="4">
        <dgm:presLayoutVars>
          <dgm:bulletEnabled val="1"/>
        </dgm:presLayoutVars>
      </dgm:prSet>
      <dgm:spPr/>
      <dgm:t>
        <a:bodyPr/>
        <a:lstStyle/>
        <a:p>
          <a:endParaRPr lang="en-US"/>
        </a:p>
      </dgm:t>
    </dgm:pt>
    <dgm:pt modelId="{FF200F3D-460A-43FE-84CE-A0A9EB57F2B1}" type="pres">
      <dgm:prSet presAssocID="{C10CA1FB-6278-4E14-B80E-69F0A8CA4C23}" presName="childNode1tx" presStyleLbl="bgAcc1" presStyleIdx="2" presStyleCnt="4">
        <dgm:presLayoutVars>
          <dgm:bulletEnabled val="1"/>
        </dgm:presLayoutVars>
      </dgm:prSet>
      <dgm:spPr/>
      <dgm:t>
        <a:bodyPr/>
        <a:lstStyle/>
        <a:p>
          <a:endParaRPr lang="en-US"/>
        </a:p>
      </dgm:t>
    </dgm:pt>
    <dgm:pt modelId="{6B8FECCC-C98F-40C1-9656-D9EEF015DA43}" type="pres">
      <dgm:prSet presAssocID="{C10CA1FB-6278-4E14-B80E-69F0A8CA4C23}" presName="parentNode1" presStyleLbl="node1" presStyleIdx="2" presStyleCnt="4">
        <dgm:presLayoutVars>
          <dgm:chMax val="1"/>
          <dgm:bulletEnabled val="1"/>
        </dgm:presLayoutVars>
      </dgm:prSet>
      <dgm:spPr/>
      <dgm:t>
        <a:bodyPr/>
        <a:lstStyle/>
        <a:p>
          <a:endParaRPr lang="en-US"/>
        </a:p>
      </dgm:t>
    </dgm:pt>
    <dgm:pt modelId="{F3A728C2-78E5-4BF5-9C30-41F585C6D797}" type="pres">
      <dgm:prSet presAssocID="{C10CA1FB-6278-4E14-B80E-69F0A8CA4C23}" presName="connSite1" presStyleCnt="0"/>
      <dgm:spPr/>
    </dgm:pt>
    <dgm:pt modelId="{A9E2E782-3BCE-456C-BB65-87D62B75DDF2}" type="pres">
      <dgm:prSet presAssocID="{1D93D1B4-57DF-4922-A9EE-DEA556458185}" presName="Name9" presStyleLbl="sibTrans2D1" presStyleIdx="2" presStyleCnt="3"/>
      <dgm:spPr/>
      <dgm:t>
        <a:bodyPr/>
        <a:lstStyle/>
        <a:p>
          <a:endParaRPr lang="en-US"/>
        </a:p>
      </dgm:t>
    </dgm:pt>
    <dgm:pt modelId="{B410F97D-1607-4AA9-95A7-EC4613A65FAD}" type="pres">
      <dgm:prSet presAssocID="{C5BB02D5-BD9D-47DD-A62E-868E37310440}" presName="composite2" presStyleCnt="0"/>
      <dgm:spPr/>
    </dgm:pt>
    <dgm:pt modelId="{B3430BC0-13F0-40CE-9FEC-AE9BD526033C}" type="pres">
      <dgm:prSet presAssocID="{C5BB02D5-BD9D-47DD-A62E-868E37310440}" presName="dummyNode2" presStyleLbl="node1" presStyleIdx="2" presStyleCnt="4"/>
      <dgm:spPr/>
    </dgm:pt>
    <dgm:pt modelId="{78CBE3E0-CF69-4286-BC49-54D3587143AB}" type="pres">
      <dgm:prSet presAssocID="{C5BB02D5-BD9D-47DD-A62E-868E37310440}" presName="childNode2" presStyleLbl="bgAcc1" presStyleIdx="3" presStyleCnt="4">
        <dgm:presLayoutVars>
          <dgm:bulletEnabled val="1"/>
        </dgm:presLayoutVars>
      </dgm:prSet>
      <dgm:spPr/>
      <dgm:t>
        <a:bodyPr/>
        <a:lstStyle/>
        <a:p>
          <a:endParaRPr lang="en-US"/>
        </a:p>
      </dgm:t>
    </dgm:pt>
    <dgm:pt modelId="{EDADE63B-EBD9-46FD-98D7-330E5EF0E5E4}" type="pres">
      <dgm:prSet presAssocID="{C5BB02D5-BD9D-47DD-A62E-868E37310440}" presName="childNode2tx" presStyleLbl="bgAcc1" presStyleIdx="3" presStyleCnt="4">
        <dgm:presLayoutVars>
          <dgm:bulletEnabled val="1"/>
        </dgm:presLayoutVars>
      </dgm:prSet>
      <dgm:spPr/>
      <dgm:t>
        <a:bodyPr/>
        <a:lstStyle/>
        <a:p>
          <a:endParaRPr lang="en-US"/>
        </a:p>
      </dgm:t>
    </dgm:pt>
    <dgm:pt modelId="{C6E72F03-A05D-4711-8FA1-D6F9DABB391D}" type="pres">
      <dgm:prSet presAssocID="{C5BB02D5-BD9D-47DD-A62E-868E37310440}" presName="parentNode2" presStyleLbl="node1" presStyleIdx="3" presStyleCnt="4">
        <dgm:presLayoutVars>
          <dgm:chMax val="0"/>
          <dgm:bulletEnabled val="1"/>
        </dgm:presLayoutVars>
      </dgm:prSet>
      <dgm:spPr/>
      <dgm:t>
        <a:bodyPr/>
        <a:lstStyle/>
        <a:p>
          <a:endParaRPr lang="en-US"/>
        </a:p>
      </dgm:t>
    </dgm:pt>
    <dgm:pt modelId="{A9131E91-DEAF-42DD-84BA-C123AAC7CF02}" type="pres">
      <dgm:prSet presAssocID="{C5BB02D5-BD9D-47DD-A62E-868E37310440}" presName="connSite2" presStyleCnt="0"/>
      <dgm:spPr/>
    </dgm:pt>
  </dgm:ptLst>
  <dgm:cxnLst>
    <dgm:cxn modelId="{C1E7FEB3-318E-4F8F-B5C8-C48599746B64}" srcId="{D7B571BD-CEC5-492B-A688-F91E5DB728AF}" destId="{0C3DB218-8D70-4A70-B085-06E06C69CEFB}" srcOrd="3" destOrd="0" parTransId="{E6B7FADE-98B5-4824-A3E8-F7B62B36484C}" sibTransId="{B8BEE148-7586-4223-8EF2-1E473D57FC60}"/>
    <dgm:cxn modelId="{F39B26C5-1B1E-4882-8679-EA2E4E77DBF8}" type="presOf" srcId="{0C3DB218-8D70-4A70-B085-06E06C69CEFB}" destId="{0BA8C00B-1C8D-498F-A0EA-AE73DC98D49F}" srcOrd="1" destOrd="3" presId="urn:microsoft.com/office/officeart/2005/8/layout/hProcess4"/>
    <dgm:cxn modelId="{678CC5F8-D79C-448C-9303-74A50E980676}" srcId="{D7B571BD-CEC5-492B-A688-F91E5DB728AF}" destId="{DE37E742-A98E-4D7E-B4EE-8F7F3254403B}" srcOrd="5" destOrd="0" parTransId="{84704D00-3422-496A-9E1B-AD23C01FA8F1}" sibTransId="{35660972-5AAA-44F5-9126-6CFB47CA661C}"/>
    <dgm:cxn modelId="{9F833657-74C2-4C46-9ECB-39C7BBD098D0}" type="presOf" srcId="{20AC3B25-29B8-4BBC-A901-BC10E1725A57}" destId="{0BA8C00B-1C8D-498F-A0EA-AE73DC98D49F}" srcOrd="1" destOrd="1" presId="urn:microsoft.com/office/officeart/2005/8/layout/hProcess4"/>
    <dgm:cxn modelId="{9B936E4C-2DD0-4282-8F0F-7F7BB66D69F3}" type="presOf" srcId="{1C1C0416-A0D1-42E0-8215-B024A95B6E19}" destId="{057FBD2B-B51B-403E-8697-F224A21F2C67}" srcOrd="0" destOrd="0" presId="urn:microsoft.com/office/officeart/2005/8/layout/hProcess4"/>
    <dgm:cxn modelId="{58AE3892-A53D-404A-8BB1-613B30A073A1}" type="presOf" srcId="{D8864CDF-F374-40A2-94FA-66337ABF4262}" destId="{4D1AFC10-7530-4D93-93AB-7E93F2777FE3}" srcOrd="1" destOrd="2" presId="urn:microsoft.com/office/officeart/2005/8/layout/hProcess4"/>
    <dgm:cxn modelId="{8DD68E96-ADFD-4836-938B-C19C9EB09D71}" type="presOf" srcId="{0DB27CB0-49BB-4EC9-973B-ED5FEB3F3167}" destId="{057FBD2B-B51B-403E-8697-F224A21F2C67}" srcOrd="0" destOrd="2" presId="urn:microsoft.com/office/officeart/2005/8/layout/hProcess4"/>
    <dgm:cxn modelId="{B7880E8B-D490-4B59-9D8C-FB0CE9C407F7}" type="presOf" srcId="{F71637AF-7CC9-40C3-93B6-7BF360D534DE}" destId="{4D1AFC10-7530-4D93-93AB-7E93F2777FE3}" srcOrd="1" destOrd="0" presId="urn:microsoft.com/office/officeart/2005/8/layout/hProcess4"/>
    <dgm:cxn modelId="{D3E0514D-8694-4F20-8315-960FBC0DC96C}" type="presOf" srcId="{607F64C4-C7AD-4D31-A8BB-B05FC846FDF0}" destId="{FABDDFAF-25A2-4A4D-AA48-17447D587ECA}" srcOrd="0" destOrd="0" presId="urn:microsoft.com/office/officeart/2005/8/layout/hProcess4"/>
    <dgm:cxn modelId="{8ADBF1FF-7E4F-42BE-B767-C01EC1DE0643}" type="presOf" srcId="{1C1C0416-A0D1-42E0-8215-B024A95B6E19}" destId="{0BA8C00B-1C8D-498F-A0EA-AE73DC98D49F}" srcOrd="1" destOrd="0" presId="urn:microsoft.com/office/officeart/2005/8/layout/hProcess4"/>
    <dgm:cxn modelId="{711E9041-CE2A-471F-AA72-82A558FF5FB6}" type="presOf" srcId="{C5BB02D5-BD9D-47DD-A62E-868E37310440}" destId="{C6E72F03-A05D-4711-8FA1-D6F9DABB391D}" srcOrd="0" destOrd="0" presId="urn:microsoft.com/office/officeart/2005/8/layout/hProcess4"/>
    <dgm:cxn modelId="{5C468D07-5051-484B-ACE8-B0E0AB417525}" type="presOf" srcId="{DE37E742-A98E-4D7E-B4EE-8F7F3254403B}" destId="{0BA8C00B-1C8D-498F-A0EA-AE73DC98D49F}" srcOrd="1" destOrd="5" presId="urn:microsoft.com/office/officeart/2005/8/layout/hProcess4"/>
    <dgm:cxn modelId="{C143DBFF-7456-4155-B2E4-7592BA2F23BA}" srcId="{D7B571BD-CEC5-492B-A688-F91E5DB728AF}" destId="{1C1C0416-A0D1-42E0-8215-B024A95B6E19}" srcOrd="0" destOrd="0" parTransId="{35125CA7-C110-4B15-BD22-1E66CD87B5E6}" sibTransId="{791756AC-0371-4CAD-974D-888F2A5BA0DE}"/>
    <dgm:cxn modelId="{ED6EEA37-111E-47C3-8543-A8E430064858}" type="presOf" srcId="{F3663E55-1966-439A-A3AB-7E459B7C2E37}" destId="{EDADE63B-EBD9-46FD-98D7-330E5EF0E5E4}" srcOrd="1" destOrd="1" presId="urn:microsoft.com/office/officeart/2005/8/layout/hProcess4"/>
    <dgm:cxn modelId="{6571AA0C-7AB0-456E-9B39-0024CF2989CB}" type="presOf" srcId="{499B0215-31B1-4E4C-82C4-7EC591B1ACB7}" destId="{6BA5227D-DFFA-4A19-851D-F06677FF2AF9}" srcOrd="0" destOrd="1" presId="urn:microsoft.com/office/officeart/2005/8/layout/hProcess4"/>
    <dgm:cxn modelId="{89B5666D-1F47-49B2-9E89-5532A1F15D78}" type="presOf" srcId="{2AABF6E9-2DDC-49B8-B1B9-682E11F4882B}" destId="{108B83D9-DE55-4F87-8F26-7D67C8E3D8C8}" srcOrd="0" destOrd="1" presId="urn:microsoft.com/office/officeart/2005/8/layout/hProcess4"/>
    <dgm:cxn modelId="{3EF28935-70BC-490F-9AB2-3B297CAE3EE2}" srcId="{C10CA1FB-6278-4E14-B80E-69F0A8CA4C23}" destId="{499B0215-31B1-4E4C-82C4-7EC591B1ACB7}" srcOrd="1" destOrd="0" parTransId="{1BA2132F-FD33-4F22-9D0D-5A3F948BD47D}" sibTransId="{07B5297E-230D-4417-B5BF-5D6587E96665}"/>
    <dgm:cxn modelId="{6B6AC826-ABD0-4B65-A19C-4D0468FAE949}" type="presOf" srcId="{E1261A38-43A3-485B-AB3E-7C5EE0479CA7}" destId="{EDADE63B-EBD9-46FD-98D7-330E5EF0E5E4}" srcOrd="1" destOrd="0" presId="urn:microsoft.com/office/officeart/2005/8/layout/hProcess4"/>
    <dgm:cxn modelId="{64AA011C-C671-4592-ACE3-691D93F16EF9}" srcId="{C5BB02D5-BD9D-47DD-A62E-868E37310440}" destId="{F3663E55-1966-439A-A3AB-7E459B7C2E37}" srcOrd="1" destOrd="0" parTransId="{D17977E9-7534-4EC4-8CBA-0BEE4775138F}" sibTransId="{C594E030-41B5-48EB-B2D6-E87618AEF7FD}"/>
    <dgm:cxn modelId="{9CBE6B65-A7C5-4D65-9D4D-4C1D8431781D}" srcId="{031F2E5E-61B0-40F3-8601-F2194F977C8C}" destId="{C5BB02D5-BD9D-47DD-A62E-868E37310440}" srcOrd="3" destOrd="0" parTransId="{23E0408A-73DA-4DDD-811F-41C72E67291D}" sibTransId="{CB873530-CE14-48E8-9705-48FE20DAA7AC}"/>
    <dgm:cxn modelId="{C2853731-9B5E-4E2C-99FB-6C1F1EF77C67}" type="presOf" srcId="{D7B571BD-CEC5-492B-A688-F91E5DB728AF}" destId="{BF1CA609-DE1A-40C0-AE83-B3FD91D52090}" srcOrd="0" destOrd="0" presId="urn:microsoft.com/office/officeart/2005/8/layout/hProcess4"/>
    <dgm:cxn modelId="{D376781A-3B4C-4DD9-BE97-127D0F43CE8B}" type="presOf" srcId="{0C11656C-792D-48DC-B976-9FF895C0DB94}" destId="{37087E0E-A795-46F7-BBE9-339627E66144}" srcOrd="0" destOrd="0" presId="urn:microsoft.com/office/officeart/2005/8/layout/hProcess4"/>
    <dgm:cxn modelId="{E44639FA-FB01-46C3-B17E-981B8597173B}" type="presOf" srcId="{066C6BEF-99FC-441C-A01E-C2F56F7975A6}" destId="{6BA5227D-DFFA-4A19-851D-F06677FF2AF9}" srcOrd="0" destOrd="0" presId="urn:microsoft.com/office/officeart/2005/8/layout/hProcess4"/>
    <dgm:cxn modelId="{BE20817D-F745-48B3-BEF2-DC3D4CA4E273}" type="presOf" srcId="{77A7C996-8DCD-4A27-AAAA-DA26F9B8BD16}" destId="{0BA8C00B-1C8D-498F-A0EA-AE73DC98D49F}" srcOrd="1" destOrd="4" presId="urn:microsoft.com/office/officeart/2005/8/layout/hProcess4"/>
    <dgm:cxn modelId="{C85A801F-4053-4715-8AC5-DBC19C7C119B}" type="presOf" srcId="{730CF677-6FA4-499B-945B-DE93D165B016}" destId="{3BFF139C-29F1-4ECB-A3E0-1E1CC5239153}" srcOrd="0" destOrd="0" presId="urn:microsoft.com/office/officeart/2005/8/layout/hProcess4"/>
    <dgm:cxn modelId="{F2BF8640-5177-4E02-BA5C-29E1A774C732}" type="presOf" srcId="{E1261A38-43A3-485B-AB3E-7C5EE0479CA7}" destId="{78CBE3E0-CF69-4286-BC49-54D3587143AB}" srcOrd="0" destOrd="0" presId="urn:microsoft.com/office/officeart/2005/8/layout/hProcess4"/>
    <dgm:cxn modelId="{5DE792B9-61B9-4196-8DDF-5C7807173030}" srcId="{730CF677-6FA4-499B-945B-DE93D165B016}" destId="{2AABF6E9-2DDC-49B8-B1B9-682E11F4882B}" srcOrd="1" destOrd="0" parTransId="{08A97A70-4A23-46AF-99BD-FF7C47455052}" sibTransId="{4222835C-CF71-447C-926E-54E14BE6EEC8}"/>
    <dgm:cxn modelId="{8B7F07CE-C85C-4761-B497-4FE80CA6AD48}" srcId="{031F2E5E-61B0-40F3-8601-F2194F977C8C}" destId="{D7B571BD-CEC5-492B-A688-F91E5DB728AF}" srcOrd="0" destOrd="0" parTransId="{A04C68AB-D7BB-40C1-BC2A-CBD957E8B8EA}" sibTransId="{0C11656C-792D-48DC-B976-9FF895C0DB94}"/>
    <dgm:cxn modelId="{8CE90CDA-B1B7-4995-909B-EB9E24F99583}" srcId="{D7B571BD-CEC5-492B-A688-F91E5DB728AF}" destId="{20AC3B25-29B8-4BBC-A901-BC10E1725A57}" srcOrd="1" destOrd="0" parTransId="{52D45EF5-6AE0-446E-A05C-8A04985BFC7A}" sibTransId="{468DEF2E-1ED8-4E1F-89A6-F41B830A7967}"/>
    <dgm:cxn modelId="{47530B4F-2CB8-406D-98B9-2BB59ABA95A3}" srcId="{C10CA1FB-6278-4E14-B80E-69F0A8CA4C23}" destId="{066C6BEF-99FC-441C-A01E-C2F56F7975A6}" srcOrd="0" destOrd="0" parTransId="{3CEE3CEE-D32B-4062-B180-61D64EDF80C6}" sibTransId="{1EDE783F-9FBB-4A72-BA6D-DFEC715A47C3}"/>
    <dgm:cxn modelId="{B15CBE38-FD77-4102-8D15-AFA74AE5DAFE}" type="presOf" srcId="{DE37E742-A98E-4D7E-B4EE-8F7F3254403B}" destId="{057FBD2B-B51B-403E-8697-F224A21F2C67}" srcOrd="0" destOrd="5" presId="urn:microsoft.com/office/officeart/2005/8/layout/hProcess4"/>
    <dgm:cxn modelId="{9AC241A1-70B9-4755-9741-6EC44A914038}" srcId="{C5BB02D5-BD9D-47DD-A62E-868E37310440}" destId="{E1261A38-43A3-485B-AB3E-7C5EE0479CA7}" srcOrd="0" destOrd="0" parTransId="{84E4444E-4195-4DF5-A4E2-F6593DF76BCE}" sibTransId="{726AEC01-8784-46B0-A915-3091C8376470}"/>
    <dgm:cxn modelId="{1A503F25-868A-4FF4-9AB4-9FCB2E99CC30}" srcId="{730CF677-6FA4-499B-945B-DE93D165B016}" destId="{F71637AF-7CC9-40C3-93B6-7BF360D534DE}" srcOrd="0" destOrd="0" parTransId="{089BBE33-F4C0-460D-8C77-A2BB4F1F9F77}" sibTransId="{271EBACD-749A-4DDE-A914-896565A75BCE}"/>
    <dgm:cxn modelId="{9AFFA405-87F0-45B8-B951-8CA009B7C528}" type="presOf" srcId="{0DB27CB0-49BB-4EC9-973B-ED5FEB3F3167}" destId="{0BA8C00B-1C8D-498F-A0EA-AE73DC98D49F}" srcOrd="1" destOrd="2" presId="urn:microsoft.com/office/officeart/2005/8/layout/hProcess4"/>
    <dgm:cxn modelId="{FBF5C64C-A4AF-4B2C-ADA2-2E53DF476061}" type="presOf" srcId="{0C3DB218-8D70-4A70-B085-06E06C69CEFB}" destId="{057FBD2B-B51B-403E-8697-F224A21F2C67}" srcOrd="0" destOrd="3" presId="urn:microsoft.com/office/officeart/2005/8/layout/hProcess4"/>
    <dgm:cxn modelId="{750C08B1-9206-43F6-9818-BE6D5EC364A2}" type="presOf" srcId="{77A7C996-8DCD-4A27-AAAA-DA26F9B8BD16}" destId="{057FBD2B-B51B-403E-8697-F224A21F2C67}" srcOrd="0" destOrd="4" presId="urn:microsoft.com/office/officeart/2005/8/layout/hProcess4"/>
    <dgm:cxn modelId="{38FDABB3-FA5C-40F9-9C96-5A0AE631B2C6}" type="presOf" srcId="{1D93D1B4-57DF-4922-A9EE-DEA556458185}" destId="{A9E2E782-3BCE-456C-BB65-87D62B75DDF2}" srcOrd="0" destOrd="0" presId="urn:microsoft.com/office/officeart/2005/8/layout/hProcess4"/>
    <dgm:cxn modelId="{B201B2F0-49E5-4FB1-966D-3B68D2845E39}" srcId="{D7B571BD-CEC5-492B-A688-F91E5DB728AF}" destId="{77A7C996-8DCD-4A27-AAAA-DA26F9B8BD16}" srcOrd="4" destOrd="0" parTransId="{D853C976-5FEB-4900-ACC6-78BFFBA4B55F}" sibTransId="{D8022C96-6BF4-4AF2-8886-8FB914479D6B}"/>
    <dgm:cxn modelId="{286FDEF3-1BD6-42C4-96B7-375C1D2E4217}" type="presOf" srcId="{031F2E5E-61B0-40F3-8601-F2194F977C8C}" destId="{359CEA13-B1F1-4FD0-8F62-7453ED0E05ED}" srcOrd="0" destOrd="0" presId="urn:microsoft.com/office/officeart/2005/8/layout/hProcess4"/>
    <dgm:cxn modelId="{3B3A683B-E5C2-4534-B003-01877EFED96E}" type="presOf" srcId="{066C6BEF-99FC-441C-A01E-C2F56F7975A6}" destId="{FF200F3D-460A-43FE-84CE-A0A9EB57F2B1}" srcOrd="1" destOrd="0" presId="urn:microsoft.com/office/officeart/2005/8/layout/hProcess4"/>
    <dgm:cxn modelId="{5FA32356-412C-436A-A533-68C415F48511}" type="presOf" srcId="{2AABF6E9-2DDC-49B8-B1B9-682E11F4882B}" destId="{4D1AFC10-7530-4D93-93AB-7E93F2777FE3}" srcOrd="1" destOrd="1" presId="urn:microsoft.com/office/officeart/2005/8/layout/hProcess4"/>
    <dgm:cxn modelId="{6CACA85E-3858-4AEE-8F51-DEA8CA19AF49}" srcId="{031F2E5E-61B0-40F3-8601-F2194F977C8C}" destId="{730CF677-6FA4-499B-945B-DE93D165B016}" srcOrd="1" destOrd="0" parTransId="{F5396E6D-C8BE-4016-8015-5C47A75E36B6}" sibTransId="{607F64C4-C7AD-4D31-A8BB-B05FC846FDF0}"/>
    <dgm:cxn modelId="{2C08C175-5685-4598-8F7E-A731EAC98D82}" type="presOf" srcId="{F3663E55-1966-439A-A3AB-7E459B7C2E37}" destId="{78CBE3E0-CF69-4286-BC49-54D3587143AB}" srcOrd="0" destOrd="1" presId="urn:microsoft.com/office/officeart/2005/8/layout/hProcess4"/>
    <dgm:cxn modelId="{0BFA00C3-E156-4065-98DE-AE4D0BE3BEC7}" type="presOf" srcId="{D8864CDF-F374-40A2-94FA-66337ABF4262}" destId="{108B83D9-DE55-4F87-8F26-7D67C8E3D8C8}" srcOrd="0" destOrd="2" presId="urn:microsoft.com/office/officeart/2005/8/layout/hProcess4"/>
    <dgm:cxn modelId="{DFD56569-4EEA-479A-B353-3D219052BD29}" type="presOf" srcId="{499B0215-31B1-4E4C-82C4-7EC591B1ACB7}" destId="{FF200F3D-460A-43FE-84CE-A0A9EB57F2B1}" srcOrd="1" destOrd="1" presId="urn:microsoft.com/office/officeart/2005/8/layout/hProcess4"/>
    <dgm:cxn modelId="{2D756FCF-F76D-4882-AD26-CD3ECB96812E}" srcId="{031F2E5E-61B0-40F3-8601-F2194F977C8C}" destId="{C10CA1FB-6278-4E14-B80E-69F0A8CA4C23}" srcOrd="2" destOrd="0" parTransId="{15468161-16E5-480B-A1C4-9F8641DEB31A}" sibTransId="{1D93D1B4-57DF-4922-A9EE-DEA556458185}"/>
    <dgm:cxn modelId="{B31BDAAA-A5A9-4435-AAEB-AF83E6C46B8A}" srcId="{730CF677-6FA4-499B-945B-DE93D165B016}" destId="{D8864CDF-F374-40A2-94FA-66337ABF4262}" srcOrd="2" destOrd="0" parTransId="{B92EED42-2AFD-4E20-81FB-CC77C0FFDF80}" sibTransId="{6F9E2D80-4EAF-4D95-9EF5-CB726AC8DABB}"/>
    <dgm:cxn modelId="{C917DD91-D5C1-4EEF-9EE8-F23B813EE450}" type="presOf" srcId="{20AC3B25-29B8-4BBC-A901-BC10E1725A57}" destId="{057FBD2B-B51B-403E-8697-F224A21F2C67}" srcOrd="0" destOrd="1" presId="urn:microsoft.com/office/officeart/2005/8/layout/hProcess4"/>
    <dgm:cxn modelId="{CA78397F-A621-4A3D-9117-CF4E04566908}" srcId="{D7B571BD-CEC5-492B-A688-F91E5DB728AF}" destId="{0DB27CB0-49BB-4EC9-973B-ED5FEB3F3167}" srcOrd="2" destOrd="0" parTransId="{57B1105C-05D3-41D8-A080-2F459C342B9F}" sibTransId="{E45E57D9-11C9-451A-B964-82B760A92F30}"/>
    <dgm:cxn modelId="{58874A0C-4E19-45EB-A403-C9E8F43B98C4}" type="presOf" srcId="{F71637AF-7CC9-40C3-93B6-7BF360D534DE}" destId="{108B83D9-DE55-4F87-8F26-7D67C8E3D8C8}" srcOrd="0" destOrd="0" presId="urn:microsoft.com/office/officeart/2005/8/layout/hProcess4"/>
    <dgm:cxn modelId="{5DCA4D8E-70A3-43F9-902B-C11ED991F88C}" type="presOf" srcId="{C10CA1FB-6278-4E14-B80E-69F0A8CA4C23}" destId="{6B8FECCC-C98F-40C1-9656-D9EEF015DA43}" srcOrd="0" destOrd="0" presId="urn:microsoft.com/office/officeart/2005/8/layout/hProcess4"/>
    <dgm:cxn modelId="{D7763BF3-15C5-404D-A2C6-BD022B404B48}" type="presParOf" srcId="{359CEA13-B1F1-4FD0-8F62-7453ED0E05ED}" destId="{46115858-B052-496E-B902-2880BEEE6F8B}" srcOrd="0" destOrd="0" presId="urn:microsoft.com/office/officeart/2005/8/layout/hProcess4"/>
    <dgm:cxn modelId="{22761AF4-2590-4ED9-B4B4-11D564180772}" type="presParOf" srcId="{359CEA13-B1F1-4FD0-8F62-7453ED0E05ED}" destId="{C890B423-C2E0-46D9-BDC0-A365684C8B4E}" srcOrd="1" destOrd="0" presId="urn:microsoft.com/office/officeart/2005/8/layout/hProcess4"/>
    <dgm:cxn modelId="{189BE192-C878-4075-980D-C5135B52348E}" type="presParOf" srcId="{359CEA13-B1F1-4FD0-8F62-7453ED0E05ED}" destId="{B72D8DB9-7CFA-484F-AFD6-1014EE2A7AA8}" srcOrd="2" destOrd="0" presId="urn:microsoft.com/office/officeart/2005/8/layout/hProcess4"/>
    <dgm:cxn modelId="{370EB3E0-CB8E-4957-BE4D-91AF834DFCA0}" type="presParOf" srcId="{B72D8DB9-7CFA-484F-AFD6-1014EE2A7AA8}" destId="{1545E552-7906-4A11-85CB-548DF756A447}" srcOrd="0" destOrd="0" presId="urn:microsoft.com/office/officeart/2005/8/layout/hProcess4"/>
    <dgm:cxn modelId="{2E619C7A-437B-4A76-83CE-0E707E43AE75}" type="presParOf" srcId="{1545E552-7906-4A11-85CB-548DF756A447}" destId="{6D369011-4F4B-4158-B2FD-72B316FA2B2B}" srcOrd="0" destOrd="0" presId="urn:microsoft.com/office/officeart/2005/8/layout/hProcess4"/>
    <dgm:cxn modelId="{F994B982-8D6B-48B4-B720-D7EFDF40BE4F}" type="presParOf" srcId="{1545E552-7906-4A11-85CB-548DF756A447}" destId="{057FBD2B-B51B-403E-8697-F224A21F2C67}" srcOrd="1" destOrd="0" presId="urn:microsoft.com/office/officeart/2005/8/layout/hProcess4"/>
    <dgm:cxn modelId="{8362FFC1-FB16-47BE-817E-87178F2845A3}" type="presParOf" srcId="{1545E552-7906-4A11-85CB-548DF756A447}" destId="{0BA8C00B-1C8D-498F-A0EA-AE73DC98D49F}" srcOrd="2" destOrd="0" presId="urn:microsoft.com/office/officeart/2005/8/layout/hProcess4"/>
    <dgm:cxn modelId="{D5F07CD8-E80C-4984-A7B7-E6D8AD77D406}" type="presParOf" srcId="{1545E552-7906-4A11-85CB-548DF756A447}" destId="{BF1CA609-DE1A-40C0-AE83-B3FD91D52090}" srcOrd="3" destOrd="0" presId="urn:microsoft.com/office/officeart/2005/8/layout/hProcess4"/>
    <dgm:cxn modelId="{1162A5AF-0D81-4B0A-8102-C206E956C167}" type="presParOf" srcId="{1545E552-7906-4A11-85CB-548DF756A447}" destId="{80FDD0B8-F409-4C58-9F9A-23435D329DE1}" srcOrd="4" destOrd="0" presId="urn:microsoft.com/office/officeart/2005/8/layout/hProcess4"/>
    <dgm:cxn modelId="{E5B8995E-1A58-4BBC-B9E2-B5B7C69CACEE}" type="presParOf" srcId="{B72D8DB9-7CFA-484F-AFD6-1014EE2A7AA8}" destId="{37087E0E-A795-46F7-BBE9-339627E66144}" srcOrd="1" destOrd="0" presId="urn:microsoft.com/office/officeart/2005/8/layout/hProcess4"/>
    <dgm:cxn modelId="{8A8A3F3D-F07E-420A-A0C5-46355C0EA072}" type="presParOf" srcId="{B72D8DB9-7CFA-484F-AFD6-1014EE2A7AA8}" destId="{E7429CE6-4A61-4158-8082-2DD1CC1CF301}" srcOrd="2" destOrd="0" presId="urn:microsoft.com/office/officeart/2005/8/layout/hProcess4"/>
    <dgm:cxn modelId="{FFF41978-55C1-4CD8-BA8E-6C0A4EF56719}" type="presParOf" srcId="{E7429CE6-4A61-4158-8082-2DD1CC1CF301}" destId="{6249DB86-4FF0-48B9-A9C1-9DA8D16F792C}" srcOrd="0" destOrd="0" presId="urn:microsoft.com/office/officeart/2005/8/layout/hProcess4"/>
    <dgm:cxn modelId="{4EEACC30-0E71-426F-94C4-1600D8C78554}" type="presParOf" srcId="{E7429CE6-4A61-4158-8082-2DD1CC1CF301}" destId="{108B83D9-DE55-4F87-8F26-7D67C8E3D8C8}" srcOrd="1" destOrd="0" presId="urn:microsoft.com/office/officeart/2005/8/layout/hProcess4"/>
    <dgm:cxn modelId="{9EDB1D3C-38F9-49B7-91E4-E9A75140F9B5}" type="presParOf" srcId="{E7429CE6-4A61-4158-8082-2DD1CC1CF301}" destId="{4D1AFC10-7530-4D93-93AB-7E93F2777FE3}" srcOrd="2" destOrd="0" presId="urn:microsoft.com/office/officeart/2005/8/layout/hProcess4"/>
    <dgm:cxn modelId="{351A8539-DE6B-4460-AE1C-2C09E6829577}" type="presParOf" srcId="{E7429CE6-4A61-4158-8082-2DD1CC1CF301}" destId="{3BFF139C-29F1-4ECB-A3E0-1E1CC5239153}" srcOrd="3" destOrd="0" presId="urn:microsoft.com/office/officeart/2005/8/layout/hProcess4"/>
    <dgm:cxn modelId="{8BC6E88B-BC21-4164-B95F-1D6DA7B92E03}" type="presParOf" srcId="{E7429CE6-4A61-4158-8082-2DD1CC1CF301}" destId="{6F6FCBE6-9C9A-4697-BD44-B9BEFC3B97DE}" srcOrd="4" destOrd="0" presId="urn:microsoft.com/office/officeart/2005/8/layout/hProcess4"/>
    <dgm:cxn modelId="{2D3DDF7E-3B35-4D34-A651-BE895F2BCFD4}" type="presParOf" srcId="{B72D8DB9-7CFA-484F-AFD6-1014EE2A7AA8}" destId="{FABDDFAF-25A2-4A4D-AA48-17447D587ECA}" srcOrd="3" destOrd="0" presId="urn:microsoft.com/office/officeart/2005/8/layout/hProcess4"/>
    <dgm:cxn modelId="{ED792D3A-A639-477E-A71F-812DCF829022}" type="presParOf" srcId="{B72D8DB9-7CFA-484F-AFD6-1014EE2A7AA8}" destId="{C97AD699-8AEE-4721-810A-B4B28AF10AB9}" srcOrd="4" destOrd="0" presId="urn:microsoft.com/office/officeart/2005/8/layout/hProcess4"/>
    <dgm:cxn modelId="{4EDDE659-5204-45BF-AF59-26ACFACA2DAE}" type="presParOf" srcId="{C97AD699-8AEE-4721-810A-B4B28AF10AB9}" destId="{3605AA92-58BA-400D-A0AA-96B8B246C071}" srcOrd="0" destOrd="0" presId="urn:microsoft.com/office/officeart/2005/8/layout/hProcess4"/>
    <dgm:cxn modelId="{3227ADA4-2DB7-4FBA-8979-1F901FE29F87}" type="presParOf" srcId="{C97AD699-8AEE-4721-810A-B4B28AF10AB9}" destId="{6BA5227D-DFFA-4A19-851D-F06677FF2AF9}" srcOrd="1" destOrd="0" presId="urn:microsoft.com/office/officeart/2005/8/layout/hProcess4"/>
    <dgm:cxn modelId="{6BECA0F9-5B85-4769-95B2-7CC193A39F8C}" type="presParOf" srcId="{C97AD699-8AEE-4721-810A-B4B28AF10AB9}" destId="{FF200F3D-460A-43FE-84CE-A0A9EB57F2B1}" srcOrd="2" destOrd="0" presId="urn:microsoft.com/office/officeart/2005/8/layout/hProcess4"/>
    <dgm:cxn modelId="{50FE52F9-6970-4623-892D-4911BD812BFD}" type="presParOf" srcId="{C97AD699-8AEE-4721-810A-B4B28AF10AB9}" destId="{6B8FECCC-C98F-40C1-9656-D9EEF015DA43}" srcOrd="3" destOrd="0" presId="urn:microsoft.com/office/officeart/2005/8/layout/hProcess4"/>
    <dgm:cxn modelId="{E79A55BB-3D79-4C85-B494-5166AF5DB58D}" type="presParOf" srcId="{C97AD699-8AEE-4721-810A-B4B28AF10AB9}" destId="{F3A728C2-78E5-4BF5-9C30-41F585C6D797}" srcOrd="4" destOrd="0" presId="urn:microsoft.com/office/officeart/2005/8/layout/hProcess4"/>
    <dgm:cxn modelId="{1D31C137-9CC3-46F1-9975-B1B03407830A}" type="presParOf" srcId="{B72D8DB9-7CFA-484F-AFD6-1014EE2A7AA8}" destId="{A9E2E782-3BCE-456C-BB65-87D62B75DDF2}" srcOrd="5" destOrd="0" presId="urn:microsoft.com/office/officeart/2005/8/layout/hProcess4"/>
    <dgm:cxn modelId="{D5DEE689-4046-4B65-8E22-9583F3C2B783}" type="presParOf" srcId="{B72D8DB9-7CFA-484F-AFD6-1014EE2A7AA8}" destId="{B410F97D-1607-4AA9-95A7-EC4613A65FAD}" srcOrd="6" destOrd="0" presId="urn:microsoft.com/office/officeart/2005/8/layout/hProcess4"/>
    <dgm:cxn modelId="{2723E8C3-3B11-4104-8FAA-82E053894758}" type="presParOf" srcId="{B410F97D-1607-4AA9-95A7-EC4613A65FAD}" destId="{B3430BC0-13F0-40CE-9FEC-AE9BD526033C}" srcOrd="0" destOrd="0" presId="urn:microsoft.com/office/officeart/2005/8/layout/hProcess4"/>
    <dgm:cxn modelId="{651B6282-A3E8-441D-A6DD-74E7228CF903}" type="presParOf" srcId="{B410F97D-1607-4AA9-95A7-EC4613A65FAD}" destId="{78CBE3E0-CF69-4286-BC49-54D3587143AB}" srcOrd="1" destOrd="0" presId="urn:microsoft.com/office/officeart/2005/8/layout/hProcess4"/>
    <dgm:cxn modelId="{864F464A-AC71-44FD-9024-82CD4AF86257}" type="presParOf" srcId="{B410F97D-1607-4AA9-95A7-EC4613A65FAD}" destId="{EDADE63B-EBD9-46FD-98D7-330E5EF0E5E4}" srcOrd="2" destOrd="0" presId="urn:microsoft.com/office/officeart/2005/8/layout/hProcess4"/>
    <dgm:cxn modelId="{9A70DFC9-E44E-41CB-9719-33EFB37DFA30}" type="presParOf" srcId="{B410F97D-1607-4AA9-95A7-EC4613A65FAD}" destId="{C6E72F03-A05D-4711-8FA1-D6F9DABB391D}" srcOrd="3" destOrd="0" presId="urn:microsoft.com/office/officeart/2005/8/layout/hProcess4"/>
    <dgm:cxn modelId="{8A153C6F-1DCA-474D-B714-4C5B76B9B7EA}" type="presParOf" srcId="{B410F97D-1607-4AA9-95A7-EC4613A65FAD}" destId="{A9131E91-DEAF-42DD-84BA-C123AAC7CF02}"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FBD2B-B51B-403E-8697-F224A21F2C67}">
      <dsp:nvSpPr>
        <dsp:cNvPr id="0" name=""/>
        <dsp:cNvSpPr/>
      </dsp:nvSpPr>
      <dsp:spPr>
        <a:xfrm>
          <a:off x="1556" y="1561186"/>
          <a:ext cx="1849955" cy="1525826"/>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t" anchorCtr="0">
          <a:noAutofit/>
        </a:bodyPr>
        <a:lstStyle/>
        <a:p>
          <a:pPr marL="114300" lvl="1" indent="-114300" algn="l" defTabSz="577850">
            <a:lnSpc>
              <a:spcPct val="90000"/>
            </a:lnSpc>
            <a:spcBef>
              <a:spcPct val="0"/>
            </a:spcBef>
            <a:spcAft>
              <a:spcPct val="15000"/>
            </a:spcAft>
            <a:buChar char="••"/>
          </a:pPr>
          <a:r>
            <a:rPr lang="vi-VN" sz="1300" kern="1200" noProof="0" dirty="0" smtClean="0">
              <a:latin typeface="Times New Roman" panose="02020603050405020304" pitchFamily="18" charset="0"/>
              <a:cs typeface="Times New Roman" panose="02020603050405020304" pitchFamily="18" charset="0"/>
            </a:rPr>
            <a:t>Quản trị người dùng</a:t>
          </a:r>
          <a:endParaRPr lang="vi-VN" sz="1300" kern="1200" noProof="0" dirty="0">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r>
            <a:rPr lang="vi-VN" sz="1300" kern="1200" noProof="0" dirty="0" smtClean="0">
              <a:latin typeface="Times New Roman" panose="02020603050405020304" pitchFamily="18" charset="0"/>
              <a:cs typeface="Times New Roman" panose="02020603050405020304" pitchFamily="18" charset="0"/>
            </a:rPr>
            <a:t>Quản trị chức năng</a:t>
          </a:r>
          <a:endParaRPr lang="vi-VN" sz="1300" kern="1200" noProof="0" dirty="0">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r>
            <a:rPr lang="vi-VN" sz="1300" kern="1200" noProof="0" dirty="0" smtClean="0">
              <a:latin typeface="Times New Roman" panose="02020603050405020304" pitchFamily="18" charset="0"/>
              <a:cs typeface="Times New Roman" panose="02020603050405020304" pitchFamily="18" charset="0"/>
            </a:rPr>
            <a:t>Quản trị danh mục</a:t>
          </a:r>
          <a:endParaRPr lang="vi-VN" sz="1300" kern="1200" noProof="0" dirty="0">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r>
            <a:rPr lang="vi-VN" sz="1300" kern="1200" noProof="0" dirty="0" smtClean="0">
              <a:latin typeface="Times New Roman" panose="02020603050405020304" pitchFamily="18" charset="0"/>
              <a:cs typeface="Times New Roman" panose="02020603050405020304" pitchFamily="18" charset="0"/>
            </a:rPr>
            <a:t>Quản lý nguồn cung cấp</a:t>
          </a:r>
          <a:endParaRPr lang="vi-VN" sz="1300" kern="1200" noProof="0" dirty="0">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r>
            <a:rPr lang="vi-VN" sz="1300" kern="1200" noProof="0" dirty="0" smtClean="0">
              <a:latin typeface="Times New Roman" panose="02020603050405020304" pitchFamily="18" charset="0"/>
              <a:cs typeface="Times New Roman" panose="02020603050405020304" pitchFamily="18" charset="0"/>
            </a:rPr>
            <a:t>Quản lý nguồn khai thác</a:t>
          </a:r>
          <a:endParaRPr lang="vi-VN" sz="1300" kern="1200" noProof="0" dirty="0">
            <a:latin typeface="Times New Roman" panose="02020603050405020304" pitchFamily="18" charset="0"/>
            <a:cs typeface="Times New Roman" panose="02020603050405020304" pitchFamily="18" charset="0"/>
          </a:endParaRPr>
        </a:p>
        <a:p>
          <a:pPr marL="57150" lvl="1" indent="-57150" algn="l" defTabSz="488950">
            <a:lnSpc>
              <a:spcPct val="90000"/>
            </a:lnSpc>
            <a:spcBef>
              <a:spcPct val="0"/>
            </a:spcBef>
            <a:spcAft>
              <a:spcPct val="15000"/>
            </a:spcAft>
            <a:buChar char="••"/>
          </a:pPr>
          <a:endParaRPr lang="vi-VN" sz="1100" kern="1200" noProof="0" dirty="0">
            <a:latin typeface="Times New Roman" panose="02020603050405020304" pitchFamily="18" charset="0"/>
            <a:cs typeface="Times New Roman" panose="02020603050405020304" pitchFamily="18" charset="0"/>
          </a:endParaRPr>
        </a:p>
      </dsp:txBody>
      <dsp:txXfrm>
        <a:off x="36669" y="1596299"/>
        <a:ext cx="1779729" cy="1128637"/>
      </dsp:txXfrm>
    </dsp:sp>
    <dsp:sp modelId="{37087E0E-A795-46F7-BBE9-339627E66144}">
      <dsp:nvSpPr>
        <dsp:cNvPr id="0" name=""/>
        <dsp:cNvSpPr/>
      </dsp:nvSpPr>
      <dsp:spPr>
        <a:xfrm>
          <a:off x="1041230" y="1924763"/>
          <a:ext cx="2039902" cy="2039902"/>
        </a:xfrm>
        <a:prstGeom prst="leftCircularArrow">
          <a:avLst>
            <a:gd name="adj1" fmla="val 3153"/>
            <a:gd name="adj2" fmla="val 388021"/>
            <a:gd name="adj3" fmla="val 2163532"/>
            <a:gd name="adj4" fmla="val 9024489"/>
            <a:gd name="adj5" fmla="val 3679"/>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F1CA609-DE1A-40C0-AE83-B3FD91D52090}">
      <dsp:nvSpPr>
        <dsp:cNvPr id="0" name=""/>
        <dsp:cNvSpPr/>
      </dsp:nvSpPr>
      <dsp:spPr>
        <a:xfrm>
          <a:off x="412657" y="2760050"/>
          <a:ext cx="1644404" cy="653925"/>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vi-VN" sz="1800" b="1" kern="1200" noProof="0" dirty="0" smtClean="0">
              <a:latin typeface="Times New Roman" panose="02020603050405020304" pitchFamily="18" charset="0"/>
              <a:cs typeface="Times New Roman" panose="02020603050405020304" pitchFamily="18" charset="0"/>
            </a:rPr>
            <a:t>Quản trị</a:t>
          </a:r>
        </a:p>
        <a:p>
          <a:pPr lvl="0" algn="ctr" defTabSz="800100">
            <a:lnSpc>
              <a:spcPct val="90000"/>
            </a:lnSpc>
            <a:spcBef>
              <a:spcPct val="0"/>
            </a:spcBef>
            <a:spcAft>
              <a:spcPct val="35000"/>
            </a:spcAft>
          </a:pPr>
          <a:r>
            <a:rPr lang="vi-VN" sz="1800" b="1" kern="1200" noProof="0" dirty="0" smtClean="0">
              <a:latin typeface="Times New Roman" panose="02020603050405020304" pitchFamily="18" charset="0"/>
              <a:cs typeface="Times New Roman" panose="02020603050405020304" pitchFamily="18" charset="0"/>
            </a:rPr>
            <a:t> hệ thống</a:t>
          </a:r>
          <a:endParaRPr lang="vi-VN" sz="1800" b="1" kern="1200" noProof="0" dirty="0">
            <a:latin typeface="Times New Roman" panose="02020603050405020304" pitchFamily="18" charset="0"/>
            <a:cs typeface="Times New Roman" panose="02020603050405020304" pitchFamily="18" charset="0"/>
          </a:endParaRPr>
        </a:p>
      </dsp:txBody>
      <dsp:txXfrm>
        <a:off x="431810" y="2779203"/>
        <a:ext cx="1606098" cy="615619"/>
      </dsp:txXfrm>
    </dsp:sp>
    <dsp:sp modelId="{108B83D9-DE55-4F87-8F26-7D67C8E3D8C8}">
      <dsp:nvSpPr>
        <dsp:cNvPr id="0" name=""/>
        <dsp:cNvSpPr/>
      </dsp:nvSpPr>
      <dsp:spPr>
        <a:xfrm>
          <a:off x="2363350" y="1561186"/>
          <a:ext cx="1849955" cy="1525826"/>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Quản lý loại kết quả</a:t>
          </a:r>
          <a:endParaRPr lang="vi-VN" sz="1200" kern="1200" noProof="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Quản lý gán quyền sử dụng</a:t>
          </a:r>
          <a:endParaRPr lang="vi-VN" sz="1200" kern="1200" noProof="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Định nghĩa động giao diện nhập liệu, tìm kiếm, danh sách</a:t>
          </a:r>
          <a:endParaRPr lang="vi-VN" sz="1200" kern="1200" noProof="0" dirty="0">
            <a:latin typeface="Times New Roman" panose="02020603050405020304" pitchFamily="18" charset="0"/>
            <a:cs typeface="Times New Roman" panose="02020603050405020304" pitchFamily="18" charset="0"/>
          </a:endParaRPr>
        </a:p>
      </dsp:txBody>
      <dsp:txXfrm>
        <a:off x="2398463" y="1923262"/>
        <a:ext cx="1779729" cy="1128637"/>
      </dsp:txXfrm>
    </dsp:sp>
    <dsp:sp modelId="{FABDDFAF-25A2-4A4D-AA48-17447D587ECA}">
      <dsp:nvSpPr>
        <dsp:cNvPr id="0" name=""/>
        <dsp:cNvSpPr/>
      </dsp:nvSpPr>
      <dsp:spPr>
        <a:xfrm>
          <a:off x="3387608" y="623707"/>
          <a:ext cx="2276285" cy="2276285"/>
        </a:xfrm>
        <a:prstGeom prst="circularArrow">
          <a:avLst>
            <a:gd name="adj1" fmla="val 2826"/>
            <a:gd name="adj2" fmla="val 345061"/>
            <a:gd name="adj3" fmla="val 19479429"/>
            <a:gd name="adj4" fmla="val 12575511"/>
            <a:gd name="adj5" fmla="val 3297"/>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FF139C-29F1-4ECB-A3E0-1E1CC5239153}">
      <dsp:nvSpPr>
        <dsp:cNvPr id="0" name=""/>
        <dsp:cNvSpPr/>
      </dsp:nvSpPr>
      <dsp:spPr>
        <a:xfrm>
          <a:off x="2774451" y="1234224"/>
          <a:ext cx="1644404" cy="653925"/>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vi-VN" sz="1800" b="1" kern="1200" noProof="0" dirty="0" smtClean="0">
              <a:latin typeface="Times New Roman" panose="02020603050405020304" pitchFamily="18" charset="0"/>
              <a:cs typeface="Times New Roman" panose="02020603050405020304" pitchFamily="18" charset="0"/>
            </a:rPr>
            <a:t>Quản lý</a:t>
          </a:r>
          <a:r>
            <a:rPr lang="en-US" sz="1800" b="1" kern="1200" noProof="0" dirty="0" smtClean="0">
              <a:latin typeface="Times New Roman" panose="02020603050405020304" pitchFamily="18" charset="0"/>
              <a:cs typeface="Times New Roman" panose="02020603050405020304" pitchFamily="18" charset="0"/>
            </a:rPr>
            <a:t> </a:t>
          </a:r>
          <a:r>
            <a:rPr lang="en-US" sz="1800" b="1" kern="1200" noProof="0" dirty="0" err="1" smtClean="0">
              <a:latin typeface="Times New Roman" panose="02020603050405020304" pitchFamily="18" charset="0"/>
              <a:cs typeface="Times New Roman" panose="02020603050405020304" pitchFamily="18" charset="0"/>
            </a:rPr>
            <a:t>loại</a:t>
          </a:r>
          <a:r>
            <a:rPr lang="vi-VN" sz="1800" b="1" kern="1200" noProof="0" dirty="0" smtClean="0">
              <a:latin typeface="Times New Roman" panose="02020603050405020304" pitchFamily="18" charset="0"/>
              <a:cs typeface="Times New Roman" panose="02020603050405020304" pitchFamily="18" charset="0"/>
            </a:rPr>
            <a:t> kết quả</a:t>
          </a:r>
          <a:endParaRPr lang="vi-VN" sz="1800" b="1" kern="1200" noProof="0" dirty="0">
            <a:latin typeface="Times New Roman" panose="02020603050405020304" pitchFamily="18" charset="0"/>
            <a:cs typeface="Times New Roman" panose="02020603050405020304" pitchFamily="18" charset="0"/>
          </a:endParaRPr>
        </a:p>
      </dsp:txBody>
      <dsp:txXfrm>
        <a:off x="2793604" y="1253377"/>
        <a:ext cx="1606098" cy="615619"/>
      </dsp:txXfrm>
    </dsp:sp>
    <dsp:sp modelId="{6BA5227D-DFFA-4A19-851D-F06677FF2AF9}">
      <dsp:nvSpPr>
        <dsp:cNvPr id="0" name=""/>
        <dsp:cNvSpPr/>
      </dsp:nvSpPr>
      <dsp:spPr>
        <a:xfrm>
          <a:off x="4725144" y="1561186"/>
          <a:ext cx="1849955" cy="1525826"/>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Quản lý danh sách dữ liệu theo loại kết quả</a:t>
          </a:r>
          <a:endParaRPr lang="vi-VN" sz="1200" kern="1200" noProof="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Quản lý tích hợp</a:t>
          </a:r>
          <a:endParaRPr lang="vi-VN" sz="1200" kern="1200" noProof="0" dirty="0">
            <a:latin typeface="Times New Roman" panose="02020603050405020304" pitchFamily="18" charset="0"/>
            <a:cs typeface="Times New Roman" panose="02020603050405020304" pitchFamily="18" charset="0"/>
          </a:endParaRPr>
        </a:p>
      </dsp:txBody>
      <dsp:txXfrm>
        <a:off x="4760257" y="1596299"/>
        <a:ext cx="1779729" cy="1128637"/>
      </dsp:txXfrm>
    </dsp:sp>
    <dsp:sp modelId="{A9E2E782-3BCE-456C-BB65-87D62B75DDF2}">
      <dsp:nvSpPr>
        <dsp:cNvPr id="0" name=""/>
        <dsp:cNvSpPr/>
      </dsp:nvSpPr>
      <dsp:spPr>
        <a:xfrm>
          <a:off x="5764818" y="1924763"/>
          <a:ext cx="2039902" cy="2039902"/>
        </a:xfrm>
        <a:prstGeom prst="leftCircularArrow">
          <a:avLst>
            <a:gd name="adj1" fmla="val 3153"/>
            <a:gd name="adj2" fmla="val 388021"/>
            <a:gd name="adj3" fmla="val 2163532"/>
            <a:gd name="adj4" fmla="val 9024489"/>
            <a:gd name="adj5" fmla="val 3679"/>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B8FECCC-C98F-40C1-9656-D9EEF015DA43}">
      <dsp:nvSpPr>
        <dsp:cNvPr id="0" name=""/>
        <dsp:cNvSpPr/>
      </dsp:nvSpPr>
      <dsp:spPr>
        <a:xfrm>
          <a:off x="5136245" y="2760050"/>
          <a:ext cx="1644404" cy="653925"/>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vi-VN" sz="1800" b="1" kern="1200" noProof="0" dirty="0" smtClean="0">
              <a:latin typeface="Times New Roman" panose="02020603050405020304" pitchFamily="18" charset="0"/>
              <a:cs typeface="Times New Roman" panose="02020603050405020304" pitchFamily="18" charset="0"/>
            </a:rPr>
            <a:t>Quản lý dữ liệu</a:t>
          </a:r>
          <a:endParaRPr lang="vi-VN" sz="1800" b="1" kern="1200" noProof="0" dirty="0">
            <a:latin typeface="Times New Roman" panose="02020603050405020304" pitchFamily="18" charset="0"/>
            <a:cs typeface="Times New Roman" panose="02020603050405020304" pitchFamily="18" charset="0"/>
          </a:endParaRPr>
        </a:p>
      </dsp:txBody>
      <dsp:txXfrm>
        <a:off x="5155398" y="2779203"/>
        <a:ext cx="1606098" cy="615619"/>
      </dsp:txXfrm>
    </dsp:sp>
    <dsp:sp modelId="{78CBE3E0-CF69-4286-BC49-54D3587143AB}">
      <dsp:nvSpPr>
        <dsp:cNvPr id="0" name=""/>
        <dsp:cNvSpPr/>
      </dsp:nvSpPr>
      <dsp:spPr>
        <a:xfrm>
          <a:off x="7086938" y="1561186"/>
          <a:ext cx="1849955" cy="1525826"/>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Quản lý thông tin khai thác dữ liệu</a:t>
          </a:r>
          <a:endParaRPr lang="vi-VN" sz="1200" kern="1200" noProof="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vi-VN" sz="1200" kern="1200" noProof="0" dirty="0" smtClean="0">
              <a:latin typeface="Times New Roman" panose="02020603050405020304" pitchFamily="18" charset="0"/>
              <a:cs typeface="Times New Roman" panose="02020603050405020304" pitchFamily="18" charset="0"/>
            </a:rPr>
            <a:t>Báo cáo thống kê</a:t>
          </a:r>
          <a:endParaRPr lang="vi-VN" sz="1200" kern="1200" noProof="0" dirty="0">
            <a:latin typeface="Times New Roman" panose="02020603050405020304" pitchFamily="18" charset="0"/>
            <a:cs typeface="Times New Roman" panose="02020603050405020304" pitchFamily="18" charset="0"/>
          </a:endParaRPr>
        </a:p>
      </dsp:txBody>
      <dsp:txXfrm>
        <a:off x="7122051" y="1923262"/>
        <a:ext cx="1779729" cy="1128637"/>
      </dsp:txXfrm>
    </dsp:sp>
    <dsp:sp modelId="{C6E72F03-A05D-4711-8FA1-D6F9DABB391D}">
      <dsp:nvSpPr>
        <dsp:cNvPr id="0" name=""/>
        <dsp:cNvSpPr/>
      </dsp:nvSpPr>
      <dsp:spPr>
        <a:xfrm>
          <a:off x="7498039" y="1234224"/>
          <a:ext cx="1644404" cy="653925"/>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vi-VN" sz="1800" b="1" kern="1200" noProof="0" dirty="0" smtClean="0">
              <a:latin typeface="Times New Roman" panose="02020603050405020304" pitchFamily="18" charset="0"/>
              <a:cs typeface="Times New Roman" panose="02020603050405020304" pitchFamily="18" charset="0"/>
            </a:rPr>
            <a:t>Quản lý </a:t>
          </a:r>
        </a:p>
        <a:p>
          <a:pPr lvl="0" algn="ctr" defTabSz="800100">
            <a:lnSpc>
              <a:spcPct val="90000"/>
            </a:lnSpc>
            <a:spcBef>
              <a:spcPct val="0"/>
            </a:spcBef>
            <a:spcAft>
              <a:spcPct val="35000"/>
            </a:spcAft>
          </a:pPr>
          <a:r>
            <a:rPr lang="vi-VN" sz="1800" b="1" kern="1200" noProof="0" dirty="0" smtClean="0">
              <a:latin typeface="Times New Roman" panose="02020603050405020304" pitchFamily="18" charset="0"/>
              <a:cs typeface="Times New Roman" panose="02020603050405020304" pitchFamily="18" charset="0"/>
            </a:rPr>
            <a:t>khai thác</a:t>
          </a:r>
          <a:endParaRPr lang="vi-VN" sz="1800" b="1" kern="1200" noProof="0" dirty="0">
            <a:latin typeface="Times New Roman" panose="02020603050405020304" pitchFamily="18" charset="0"/>
            <a:cs typeface="Times New Roman" panose="02020603050405020304" pitchFamily="18" charset="0"/>
          </a:endParaRPr>
        </a:p>
      </dsp:txBody>
      <dsp:txXfrm>
        <a:off x="7517192" y="1253377"/>
        <a:ext cx="1606098" cy="61561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1429" tIns="45714" rIns="91429" bIns="457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wrap="square" lIns="91429" tIns="45714" rIns="91429" bIns="45714" numCol="1" anchor="t" anchorCtr="0" compatLnSpc="1">
            <a:prstTxWarp prst="textNoShape">
              <a:avLst/>
            </a:prstTxWarp>
          </a:bodyPr>
          <a:lstStyle>
            <a:lvl1pPr algn="r">
              <a:defRPr sz="1200"/>
            </a:lvl1pPr>
          </a:lstStyle>
          <a:p>
            <a:pPr>
              <a:defRPr/>
            </a:pPr>
            <a:fld id="{3A282936-38EB-4A6D-9484-3EF2063C60A2}" type="datetimeFigureOut">
              <a:rPr lang="en-US"/>
              <a:pPr>
                <a:defRPr/>
              </a:pPr>
              <a:t>3/1/2021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wrap="square" lIns="91429" tIns="45714" rIns="91429" bIns="45714"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1429" tIns="45714" rIns="91429" bIns="45714" numCol="1" anchor="b" anchorCtr="0" compatLnSpc="1">
            <a:prstTxWarp prst="textNoShape">
              <a:avLst/>
            </a:prstTxWarp>
          </a:bodyPr>
          <a:lstStyle>
            <a:lvl1pPr algn="r">
              <a:defRPr sz="1200"/>
            </a:lvl1pPr>
          </a:lstStyle>
          <a:p>
            <a:pPr>
              <a:defRPr/>
            </a:pPr>
            <a:fld id="{76402647-555A-476E-9C45-38A74D1B252C}" type="slidenum">
              <a:rPr lang="en-US"/>
              <a:pPr>
                <a:defRPr/>
              </a:pPr>
              <a:t>‹#›</a:t>
            </a:fld>
            <a:endParaRPr lang="en-US"/>
          </a:p>
        </p:txBody>
      </p:sp>
    </p:spTree>
    <p:extLst>
      <p:ext uri="{BB962C8B-B14F-4D97-AF65-F5344CB8AC3E}">
        <p14:creationId xmlns:p14="http://schemas.microsoft.com/office/powerpoint/2010/main" val="374488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wrap="square" lIns="96649" tIns="48325" rIns="96649" bIns="48325" numCol="1" anchor="t" anchorCtr="0" compatLnSpc="1">
            <a:prstTxWarp prst="textNoShape">
              <a:avLst/>
            </a:prstTxWarp>
          </a:bodyPr>
          <a:lstStyle>
            <a:lvl1pPr>
              <a:defRPr sz="1300">
                <a:latin typeface="Calibri" pitchFamily="34" charset="0"/>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49" tIns="48325" rIns="96649" bIns="48325" numCol="1" anchor="t" anchorCtr="0" compatLnSpc="1">
            <a:prstTxWarp prst="textNoShape">
              <a:avLst/>
            </a:prstTxWarp>
          </a:bodyPr>
          <a:lstStyle>
            <a:lvl1pPr algn="r">
              <a:defRPr sz="1300">
                <a:latin typeface="Calibri" pitchFamily="34" charset="0"/>
              </a:defRPr>
            </a:lvl1pPr>
          </a:lstStyle>
          <a:p>
            <a:pPr>
              <a:defRPr/>
            </a:pPr>
            <a:fld id="{5CC43726-D64E-43C7-81DA-0C5F1948D725}" type="datetimeFigureOut">
              <a:rPr lang="en-US"/>
              <a:pPr>
                <a:defRPr/>
              </a:pPr>
              <a:t>3/1/2021</a:t>
            </a:fld>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49" tIns="48325" rIns="96649" bIns="48325"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49" tIns="48325" rIns="96649" bIns="4832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wrap="square" lIns="96649" tIns="48325" rIns="96649" bIns="48325" numCol="1" anchor="b" anchorCtr="0" compatLnSpc="1">
            <a:prstTxWarp prst="textNoShape">
              <a:avLst/>
            </a:prstTxWarp>
          </a:bodyPr>
          <a:lstStyle>
            <a:lvl1pPr>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49" tIns="48325" rIns="96649" bIns="48325" numCol="1" anchor="b" anchorCtr="0" compatLnSpc="1">
            <a:prstTxWarp prst="textNoShape">
              <a:avLst/>
            </a:prstTxWarp>
          </a:bodyPr>
          <a:lstStyle>
            <a:lvl1pPr algn="r">
              <a:defRPr sz="1300">
                <a:latin typeface="Calibri" pitchFamily="34" charset="0"/>
              </a:defRPr>
            </a:lvl1pPr>
          </a:lstStyle>
          <a:p>
            <a:pPr>
              <a:defRPr/>
            </a:pPr>
            <a:fld id="{1F3F736C-7774-42FE-834C-D56855980E58}" type="slidenum">
              <a:rPr lang="en-US"/>
              <a:pPr>
                <a:defRPr/>
              </a:pPr>
              <a:t>‹#›</a:t>
            </a:fld>
            <a:endParaRPr lang="en-US"/>
          </a:p>
        </p:txBody>
      </p:sp>
    </p:spTree>
    <p:extLst>
      <p:ext uri="{BB962C8B-B14F-4D97-AF65-F5344CB8AC3E}">
        <p14:creationId xmlns:p14="http://schemas.microsoft.com/office/powerpoint/2010/main" val="2730692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849838-C8E3-4EA1-A8AF-3DF4ADF18669}" type="slidenum">
              <a:rPr lang="en-US" smtClean="0">
                <a:latin typeface="Calibri" pitchFamily="34" charset="0"/>
              </a:rPr>
              <a:pPr eaLnBrk="1" hangingPunct="1"/>
              <a:t>1</a:t>
            </a:fld>
            <a:endParaRPr lang="en-US" smtClean="0">
              <a:latin typeface="Calibri" pitchFamily="34" charset="0"/>
            </a:endParaRPr>
          </a:p>
        </p:txBody>
      </p:sp>
      <p:sp>
        <p:nvSpPr>
          <p:cNvPr id="19461"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vi-VN" smtClean="0">
                <a:latin typeface="Calibri" pitchFamily="34" charset="0"/>
              </a:rPr>
              <a:t>Tài liệu hướng dẫn hệ thống Quản lý văn bản điều hành - dành cho Văn thư</a:t>
            </a:r>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F1A130-A33E-4118-9D2E-8AB2B5D37CCF}"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a:lstStyle/>
          <a:p>
            <a:fld id="{54E065E1-1AD7-4AE9-BA09-E3A85294BD75}" type="slidenum">
              <a:rPr lang="en-US" smtClean="0"/>
              <a:pPr/>
              <a:t>13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0FC529-781D-41E0-B537-341AA475D665}" type="slidenum">
              <a:rPr lang="en-US" smtClean="0">
                <a:latin typeface="Calibri" pitchFamily="34" charset="0"/>
              </a:rPr>
              <a:pPr eaLnBrk="1" hangingPunct="1"/>
              <a:t>15</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10" name="Oval 38"/>
          <p:cNvSpPr>
            <a:spLocks noChangeArrowheads="1"/>
          </p:cNvSpPr>
          <p:nvPr/>
        </p:nvSpPr>
        <p:spPr bwMode="gray">
          <a:xfrm>
            <a:off x="558230" y="380999"/>
            <a:ext cx="5231795" cy="5103813"/>
          </a:xfrm>
          <a:prstGeom prst="ellipse">
            <a:avLst/>
          </a:prstGeom>
          <a:gradFill rotWithShape="1">
            <a:gsLst>
              <a:gs pos="0">
                <a:schemeClr val="bg2">
                  <a:alpha val="48000"/>
                </a:schemeClr>
              </a:gs>
              <a:gs pos="100000">
                <a:schemeClr val="bg2">
                  <a:gamma/>
                  <a:tint val="0"/>
                  <a:invGamma/>
                  <a:alpha val="80000"/>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1" name="Rectangle 39"/>
          <p:cNvSpPr>
            <a:spLocks noChangeArrowheads="1"/>
          </p:cNvSpPr>
          <p:nvPr/>
        </p:nvSpPr>
        <p:spPr bwMode="ltGray">
          <a:xfrm>
            <a:off x="0" y="4437063"/>
            <a:ext cx="9144000" cy="1728787"/>
          </a:xfrm>
          <a:prstGeom prst="rect">
            <a:avLst/>
          </a:prstGeom>
          <a:solidFill>
            <a:srgbClr val="FF8536"/>
          </a:solidFill>
          <a:ln>
            <a:noFill/>
          </a:ln>
          <a:effectLst/>
        </p:spPr>
        <p:txBody>
          <a:bodyPr wrap="none" anchor="ctr"/>
          <a:lstStyle/>
          <a:p>
            <a:endParaRPr lang="en-US"/>
          </a:p>
        </p:txBody>
      </p:sp>
      <p:sp>
        <p:nvSpPr>
          <p:cNvPr id="3113" name="Oval 41" descr="b"/>
          <p:cNvSpPr>
            <a:spLocks noChangeArrowheads="1"/>
          </p:cNvSpPr>
          <p:nvPr/>
        </p:nvSpPr>
        <p:spPr bwMode="gray">
          <a:xfrm>
            <a:off x="112712" y="2438400"/>
            <a:ext cx="1030288" cy="1082598"/>
          </a:xfrm>
          <a:prstGeom prst="ellipse">
            <a:avLst/>
          </a:prstGeom>
          <a:blipFill dpi="0" rotWithShape="1">
            <a:blip r:embed="rId2" cstate="print"/>
            <a:srcRect/>
            <a:stretch>
              <a:fillRect/>
            </a:stretch>
          </a:blipFill>
          <a:ln w="38100">
            <a:noFill/>
            <a:round/>
            <a:headEnd/>
            <a:tailEnd/>
          </a:ln>
          <a:effectLst>
            <a:outerShdw dist="89803" dir="2700000" algn="ctr" rotWithShape="0">
              <a:srgbClr val="000000">
                <a:alpha val="19000"/>
              </a:srgbClr>
            </a:outerShdw>
          </a:effectLst>
        </p:spPr>
        <p:txBody>
          <a:bodyPr wrap="none" anchor="ctr"/>
          <a:lstStyle/>
          <a:p>
            <a:endParaRPr lang="en-US"/>
          </a:p>
        </p:txBody>
      </p:sp>
      <p:sp>
        <p:nvSpPr>
          <p:cNvPr id="3115" name="Oval 43"/>
          <p:cNvSpPr>
            <a:spLocks noChangeArrowheads="1"/>
          </p:cNvSpPr>
          <p:nvPr/>
        </p:nvSpPr>
        <p:spPr bwMode="gray">
          <a:xfrm>
            <a:off x="845222" y="3221663"/>
            <a:ext cx="1223962" cy="1223962"/>
          </a:xfrm>
          <a:prstGeom prst="ellipse">
            <a:avLst/>
          </a:prstGeom>
          <a:solidFill>
            <a:srgbClr val="1BABE5">
              <a:alpha val="10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Grp="1" noChangeArrowheads="1"/>
          </p:cNvSpPr>
          <p:nvPr>
            <p:ph type="dt" sz="half" idx="2"/>
          </p:nvPr>
        </p:nvSpPr>
        <p:spPr>
          <a:xfrm>
            <a:off x="2362200" y="6457015"/>
            <a:ext cx="1003300" cy="248585"/>
          </a:xfrm>
        </p:spPr>
        <p:txBody>
          <a:bodyPr/>
          <a:lstStyle>
            <a:lvl1pPr algn="ctr">
              <a:defRPr sz="1000"/>
            </a:lvl1pPr>
          </a:lstStyle>
          <a:p>
            <a:pPr>
              <a:defRPr/>
            </a:pPr>
            <a:fld id="{41625D3D-B756-4F0E-9575-1A1DD2982594}" type="datetimeFigureOut">
              <a:rPr lang="en-US" smtClean="0"/>
              <a:pPr>
                <a:defRPr/>
              </a:pPr>
              <a:t>3/1/2021</a:t>
            </a:fld>
            <a:endParaRPr lang="en-US"/>
          </a:p>
        </p:txBody>
      </p:sp>
      <p:sp>
        <p:nvSpPr>
          <p:cNvPr id="3077" name="Rectangle 5"/>
          <p:cNvSpPr>
            <a:spLocks noGrp="1" noChangeArrowheads="1"/>
          </p:cNvSpPr>
          <p:nvPr>
            <p:ph type="ftr" sz="quarter" idx="3"/>
          </p:nvPr>
        </p:nvSpPr>
        <p:spPr>
          <a:xfrm>
            <a:off x="3429000" y="6469380"/>
            <a:ext cx="3514725" cy="233006"/>
          </a:xfrm>
        </p:spPr>
        <p:txBody>
          <a:bodyPr/>
          <a:lstStyle>
            <a:lvl1pPr>
              <a:defRPr sz="1000" b="1" i="1">
                <a:solidFill>
                  <a:schemeClr val="bg1">
                    <a:lumMod val="50000"/>
                  </a:schemeClr>
                </a:solidFill>
              </a:defRPr>
            </a:lvl1pPr>
          </a:lstStyle>
          <a:p>
            <a:pPr>
              <a:defRPr/>
            </a:pPr>
            <a:r>
              <a:rPr lang="en-US" smtClean="0"/>
              <a:t>Copyright © 2012 Unitech. All rights reserved</a:t>
            </a:r>
            <a:endParaRPr lang="en-US"/>
          </a:p>
        </p:txBody>
      </p:sp>
      <p:sp>
        <p:nvSpPr>
          <p:cNvPr id="3078" name="Rectangle 6"/>
          <p:cNvSpPr>
            <a:spLocks noGrp="1" noChangeArrowheads="1"/>
          </p:cNvSpPr>
          <p:nvPr>
            <p:ph type="sldNum" sz="quarter" idx="4"/>
          </p:nvPr>
        </p:nvSpPr>
        <p:spPr>
          <a:xfrm>
            <a:off x="152400" y="6457015"/>
            <a:ext cx="2133600" cy="244475"/>
          </a:xfrm>
        </p:spPr>
        <p:txBody>
          <a:bodyPr/>
          <a:lstStyle>
            <a:lvl1pPr algn="l">
              <a:defRPr sz="1000"/>
            </a:lvl1pPr>
          </a:lstStyle>
          <a:p>
            <a:pPr>
              <a:defRPr/>
            </a:pPr>
            <a:fld id="{43593E37-2B9A-4BD2-B796-7BA0081C0928}" type="slidenum">
              <a:rPr lang="en-US" smtClean="0"/>
              <a:pPr>
                <a:defRPr/>
              </a:pPr>
              <a:t>‹#›</a:t>
            </a:fld>
            <a:endParaRPr lang="en-US"/>
          </a:p>
        </p:txBody>
      </p:sp>
      <p:sp>
        <p:nvSpPr>
          <p:cNvPr id="3074" name="Rectangle 2"/>
          <p:cNvSpPr>
            <a:spLocks noGrp="1" noChangeArrowheads="1"/>
          </p:cNvSpPr>
          <p:nvPr>
            <p:ph type="ctrTitle"/>
          </p:nvPr>
        </p:nvSpPr>
        <p:spPr>
          <a:xfrm>
            <a:off x="2743200" y="1027113"/>
            <a:ext cx="6094413" cy="263286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tx1">
                      <a:alpha val="50000"/>
                    </a:schemeClr>
                  </a:outerShdw>
                </a:effectLst>
              </a14:hiddenEffects>
            </a:ext>
          </a:extLst>
        </p:spPr>
        <p:txBody>
          <a:bodyPr/>
          <a:lstStyle>
            <a:lvl1pPr algn="r">
              <a:defRPr sz="4000">
                <a:solidFill>
                  <a:schemeClr val="bg1">
                    <a:lumMod val="50000"/>
                  </a:schemeClr>
                </a:solidFill>
                <a:effectLst>
                  <a:outerShdw blurRad="38100" dist="38100" dir="2700000" algn="tl">
                    <a:srgbClr val="000000">
                      <a:alpha val="43137"/>
                    </a:srgbClr>
                  </a:outerShdw>
                </a:effectLst>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5800" y="5486400"/>
            <a:ext cx="7620000" cy="304800"/>
          </a:xfrm>
        </p:spPr>
        <p:txBody>
          <a:bodyPr/>
          <a:lstStyle>
            <a:lvl1pPr marL="0" indent="0" algn="ctr">
              <a:buFont typeface="Wingdings" pitchFamily="2" charset="2"/>
              <a:buNone/>
              <a:defRPr sz="2000">
                <a:solidFill>
                  <a:schemeClr val="bg1"/>
                </a:solidFill>
              </a:defRPr>
            </a:lvl1pPr>
          </a:lstStyle>
          <a:p>
            <a:pPr lvl="0"/>
            <a:r>
              <a:rPr lang="en-US" noProof="0" smtClean="0"/>
              <a:t>Click to edit Master subtitle style</a:t>
            </a:r>
          </a:p>
        </p:txBody>
      </p:sp>
      <p:pic>
        <p:nvPicPr>
          <p:cNvPr id="1026" name="Picture 2" descr="D:\00_Project\logo-UNITECH.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330222"/>
            <a:ext cx="2133600" cy="3938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D:\00_Project\Profile Cong ty\iso logo.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81000" y="1680884"/>
            <a:ext cx="1150691" cy="53812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2438" y="4106814"/>
            <a:ext cx="1354765" cy="301444"/>
          </a:xfrm>
          <a:prstGeom prst="rect">
            <a:avLst/>
          </a:prstGeom>
        </p:spPr>
      </p:pic>
    </p:spTree>
    <p:extLst>
      <p:ext uri="{BB962C8B-B14F-4D97-AF65-F5344CB8AC3E}">
        <p14:creationId xmlns:p14="http://schemas.microsoft.com/office/powerpoint/2010/main" val="644069772"/>
      </p:ext>
    </p:extLst>
  </p:cSld>
  <p:clrMapOvr>
    <a:masterClrMapping/>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268453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609600"/>
            <a:ext cx="2066925"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48375"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97233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57400" y="609600"/>
            <a:ext cx="6019800" cy="487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76400"/>
            <a:ext cx="8267700" cy="4648200"/>
          </a:xfrm>
        </p:spPr>
        <p:txBody>
          <a:bodyPr/>
          <a:lstStyle/>
          <a:p>
            <a:r>
              <a:rPr lang="en-US" smtClean="0"/>
              <a:t>Click icon to add table</a:t>
            </a:r>
            <a:endParaRPr lang="en-US"/>
          </a:p>
        </p:txBody>
      </p:sp>
      <p:sp>
        <p:nvSpPr>
          <p:cNvPr id="4" name="Footer Placeholder 3"/>
          <p:cNvSpPr>
            <a:spLocks noGrp="1"/>
          </p:cNvSpPr>
          <p:nvPr>
            <p:ph type="ftr" sz="quarter" idx="10"/>
          </p:nvPr>
        </p:nvSpPr>
        <p:spPr>
          <a:xfrm>
            <a:off x="6553200" y="6553200"/>
            <a:ext cx="2133600" cy="244475"/>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4191000" y="6534150"/>
            <a:ext cx="838200" cy="261938"/>
          </a:xfrm>
        </p:spPr>
        <p:txBody>
          <a:bodyPr/>
          <a:lstStyle>
            <a:lvl1pPr>
              <a:defRPr/>
            </a:lvl1pPr>
          </a:lstStyle>
          <a:p>
            <a:pPr>
              <a:defRPr/>
            </a:pPr>
            <a:fld id="{666D809E-EFAB-4794-8C4B-12A24D37451C}" type="slidenum">
              <a:rPr lang="en-US" smtClean="0"/>
              <a:pPr>
                <a:defRPr/>
              </a:pPr>
              <a:t>‹#›</a:t>
            </a:fld>
            <a:endParaRPr lang="en-US"/>
          </a:p>
        </p:txBody>
      </p:sp>
      <p:sp>
        <p:nvSpPr>
          <p:cNvPr id="6" name="Date Placeholder 5"/>
          <p:cNvSpPr>
            <a:spLocks noGrp="1"/>
          </p:cNvSpPr>
          <p:nvPr>
            <p:ph type="dt" sz="half" idx="12"/>
          </p:nvPr>
        </p:nvSpPr>
        <p:spPr>
          <a:xfrm>
            <a:off x="381000" y="6534150"/>
            <a:ext cx="1905000" cy="261938"/>
          </a:xfrm>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136753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2310830" y="6537325"/>
            <a:ext cx="3632770" cy="244475"/>
          </a:xfrm>
        </p:spPr>
        <p:txBody>
          <a:bodyPr/>
          <a:lstStyle>
            <a:lvl1pPr>
              <a:defRPr/>
            </a:lvl1pPr>
          </a:lstStyle>
          <a:p>
            <a:pPr>
              <a:defRPr/>
            </a:pPr>
            <a:r>
              <a:rPr lang="en-US" smtClean="0"/>
              <a:t>Copyright © 2012 Unitech. All rights reserved – Unitech.vn</a:t>
            </a:r>
            <a:endParaRPr lang="en-US"/>
          </a:p>
        </p:txBody>
      </p:sp>
      <p:sp>
        <p:nvSpPr>
          <p:cNvPr id="6" name="Date Placeholder 5"/>
          <p:cNvSpPr>
            <a:spLocks noGrp="1"/>
          </p:cNvSpPr>
          <p:nvPr>
            <p:ph type="dt" sz="half" idx="12"/>
          </p:nvPr>
        </p:nvSpPr>
        <p:spPr/>
        <p:txBody>
          <a:bodyPr/>
          <a:lstStyle>
            <a:lvl1pPr>
              <a:defRPr/>
            </a:lvl1pPr>
          </a:lstStyle>
          <a:p>
            <a:pPr>
              <a:defRPr/>
            </a:pPr>
            <a:fld id="{7F1AD355-8B94-4426-8381-15CBAFAFF400}" type="datetime1">
              <a:rPr lang="en-US" smtClean="0"/>
              <a:pPr>
                <a:defRPr/>
              </a:pPr>
              <a:t>3/1/2021</a:t>
            </a:fld>
            <a:endParaRPr lang="en-US"/>
          </a:p>
        </p:txBody>
      </p:sp>
      <p:sp>
        <p:nvSpPr>
          <p:cNvPr id="5" name="Slide Number Placeholder 4"/>
          <p:cNvSpPr>
            <a:spLocks noGrp="1"/>
          </p:cNvSpPr>
          <p:nvPr>
            <p:ph type="sldNum" sz="quarter" idx="11"/>
          </p:nvPr>
        </p:nvSpPr>
        <p:spPr>
          <a:xfrm>
            <a:off x="8229600" y="6553200"/>
            <a:ext cx="838200" cy="261938"/>
          </a:xfrm>
        </p:spPr>
        <p:txBody>
          <a:bodyPr/>
          <a:lstStyle>
            <a:lvl1pPr>
              <a:defRPr>
                <a:solidFill>
                  <a:schemeClr val="tx1"/>
                </a:solidFill>
                <a:effectLst>
                  <a:outerShdw blurRad="38100" dist="38100" dir="2700000" algn="tl">
                    <a:srgbClr val="000000">
                      <a:alpha val="43137"/>
                    </a:srgbClr>
                  </a:outerShdw>
                </a:effectLst>
              </a:defRPr>
            </a:lvl1pPr>
          </a:lstStyle>
          <a:p>
            <a:pPr>
              <a:defRPr/>
            </a:pPr>
            <a:fld id="{94EE5E44-E704-4E30-9A4C-E40420BD9C93}" type="slidenum">
              <a:rPr lang="en-US" smtClean="0"/>
              <a:pPr>
                <a:defRPr/>
              </a:pPr>
              <a:t>‹#›</a:t>
            </a:fld>
            <a:endParaRPr lang="en-US"/>
          </a:p>
        </p:txBody>
      </p:sp>
    </p:spTree>
    <p:extLst>
      <p:ext uri="{BB962C8B-B14F-4D97-AF65-F5344CB8AC3E}">
        <p14:creationId xmlns:p14="http://schemas.microsoft.com/office/powerpoint/2010/main" val="2921324436"/>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11412090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576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676400"/>
            <a:ext cx="40576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7" name="Date Placeholder 6"/>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30741446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9" name="Date Placeholder 8"/>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2767723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5" name="Date Placeholder 4"/>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12167844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6D08F19A-B79F-41CB-8AA7-DC2423675FE4}" type="slidenum">
              <a:rPr lang="en-US" smtClean="0"/>
              <a:pPr>
                <a:defRPr/>
              </a:pPr>
              <a:t>‹#›</a:t>
            </a:fld>
            <a:endParaRPr lang="en-US"/>
          </a:p>
        </p:txBody>
      </p:sp>
      <p:sp>
        <p:nvSpPr>
          <p:cNvPr id="4" name="Date Placeholder 3"/>
          <p:cNvSpPr>
            <a:spLocks noGrp="1"/>
          </p:cNvSpPr>
          <p:nvPr>
            <p:ph type="dt" sz="half" idx="12"/>
          </p:nvPr>
        </p:nvSpPr>
        <p:spPr/>
        <p:txBody>
          <a:bodyPr/>
          <a:lstStyle>
            <a:lvl1pPr>
              <a:defRPr/>
            </a:lvl1pPr>
          </a:lstStyle>
          <a:p>
            <a:pPr>
              <a:defRPr/>
            </a:pPr>
            <a:fld id="{43788D43-CD4E-44A3-AD79-24ECD2FAD5E4}" type="datetimeFigureOut">
              <a:rPr lang="en-US" smtClean="0"/>
              <a:pPr>
                <a:defRPr/>
              </a:pPr>
              <a:t>3/1/2021</a:t>
            </a:fld>
            <a:endParaRPr lang="en-US"/>
          </a:p>
        </p:txBody>
      </p:sp>
    </p:spTree>
    <p:extLst>
      <p:ext uri="{BB962C8B-B14F-4D97-AF65-F5344CB8AC3E}">
        <p14:creationId xmlns:p14="http://schemas.microsoft.com/office/powerpoint/2010/main" val="275996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7" name="Date Placeholder 6"/>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124212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66D809E-EFAB-4794-8C4B-12A24D37451C}" type="slidenum">
              <a:rPr lang="en-US" smtClean="0"/>
              <a:pPr>
                <a:defRPr/>
              </a:pPr>
              <a:t>‹#›</a:t>
            </a:fld>
            <a:endParaRPr lang="en-US"/>
          </a:p>
        </p:txBody>
      </p:sp>
      <p:sp>
        <p:nvSpPr>
          <p:cNvPr id="7" name="Date Placeholder 6"/>
          <p:cNvSpPr>
            <a:spLocks noGrp="1"/>
          </p:cNvSpPr>
          <p:nvPr>
            <p:ph type="dt" sz="half" idx="12"/>
          </p:nvPr>
        </p:nvSpPr>
        <p:spPr/>
        <p:txBody>
          <a:bodyPr/>
          <a:lstStyle>
            <a:lvl1pPr>
              <a:defRPr/>
            </a:lvl1pPr>
          </a:lstStyle>
          <a:p>
            <a:pPr>
              <a:defRPr/>
            </a:pPr>
            <a:fld id="{91CDAC44-D06B-4813-83D4-998BB4BE5C28}" type="datetimeFigureOut">
              <a:rPr lang="en-US" smtClean="0"/>
              <a:pPr>
                <a:defRPr/>
              </a:pPr>
              <a:t>3/1/2021</a:t>
            </a:fld>
            <a:endParaRPr lang="en-US"/>
          </a:p>
        </p:txBody>
      </p:sp>
    </p:spTree>
    <p:extLst>
      <p:ext uri="{BB962C8B-B14F-4D97-AF65-F5344CB8AC3E}">
        <p14:creationId xmlns:p14="http://schemas.microsoft.com/office/powerpoint/2010/main" val="71681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129" name="Oval 105"/>
          <p:cNvSpPr>
            <a:spLocks noChangeArrowheads="1"/>
          </p:cNvSpPr>
          <p:nvPr/>
        </p:nvSpPr>
        <p:spPr bwMode="gray">
          <a:xfrm>
            <a:off x="179388" y="0"/>
            <a:ext cx="6804025" cy="6858000"/>
          </a:xfrm>
          <a:prstGeom prst="ellipse">
            <a:avLst/>
          </a:prstGeom>
          <a:gradFill rotWithShape="1">
            <a:gsLst>
              <a:gs pos="0">
                <a:schemeClr val="bg2">
                  <a:alpha val="44000"/>
                </a:schemeClr>
              </a:gs>
              <a:gs pos="100000">
                <a:schemeClr val="bg2">
                  <a:gamma/>
                  <a:tint val="0"/>
                  <a:invGamma/>
                  <a:alpha val="0"/>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 name="Rectangle 106"/>
          <p:cNvSpPr>
            <a:spLocks noChangeArrowheads="1"/>
          </p:cNvSpPr>
          <p:nvPr/>
        </p:nvSpPr>
        <p:spPr bwMode="gray">
          <a:xfrm>
            <a:off x="0" y="549275"/>
            <a:ext cx="9144000" cy="647700"/>
          </a:xfrm>
          <a:prstGeom prst="rect">
            <a:avLst/>
          </a:prstGeom>
          <a:solidFill>
            <a:srgbClr val="FF8536"/>
          </a:solidFill>
          <a:ln>
            <a:noFill/>
          </a:ln>
          <a:effectLst/>
        </p:spPr>
        <p:txBody>
          <a:bodyPr wrap="none" anchor="ctr"/>
          <a:lstStyle/>
          <a:p>
            <a:endParaRPr lang="en-US"/>
          </a:p>
        </p:txBody>
      </p:sp>
      <p:sp>
        <p:nvSpPr>
          <p:cNvPr id="1131" name="Oval 107" descr="b"/>
          <p:cNvSpPr>
            <a:spLocks noChangeArrowheads="1"/>
          </p:cNvSpPr>
          <p:nvPr/>
        </p:nvSpPr>
        <p:spPr bwMode="gray">
          <a:xfrm>
            <a:off x="672306" y="325687"/>
            <a:ext cx="636587" cy="569913"/>
          </a:xfrm>
          <a:prstGeom prst="ellipse">
            <a:avLst/>
          </a:prstGeom>
          <a:blipFill dpi="0" rotWithShape="1">
            <a:blip r:embed="rId14" cstate="print"/>
            <a:srcRect/>
            <a:stretch>
              <a:fillRect/>
            </a:stretch>
          </a:blipFill>
          <a:ln w="38100">
            <a:noFill/>
            <a:round/>
            <a:headEnd/>
            <a:tailEnd/>
          </a:ln>
          <a:effectLst>
            <a:glow rad="177800">
              <a:schemeClr val="accent3">
                <a:satMod val="175000"/>
                <a:alpha val="64000"/>
              </a:schemeClr>
            </a:glow>
            <a:softEdge rad="0"/>
          </a:effectLst>
        </p:spPr>
        <p:txBody>
          <a:bodyPr wrap="none" anchor="ctr"/>
          <a:lstStyle/>
          <a:p>
            <a:endParaRPr lang="en-US"/>
          </a:p>
        </p:txBody>
      </p:sp>
      <p:sp>
        <p:nvSpPr>
          <p:cNvPr id="1027" name="Rectangle 3"/>
          <p:cNvSpPr>
            <a:spLocks noGrp="1" noChangeArrowheads="1"/>
          </p:cNvSpPr>
          <p:nvPr>
            <p:ph type="body" idx="1"/>
          </p:nvPr>
        </p:nvSpPr>
        <p:spPr bwMode="gray">
          <a:xfrm>
            <a:off x="457200" y="1676400"/>
            <a:ext cx="82677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gray">
          <a:xfrm>
            <a:off x="3124200" y="6553200"/>
            <a:ext cx="3657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a:lvl1pPr>
          </a:lstStyle>
          <a:p>
            <a:pPr>
              <a:defRPr/>
            </a:pPr>
            <a:r>
              <a:rPr lang="en-US" smtClean="0"/>
              <a:t>Copyright © 2012 Unitech. All rights reserved – Unitech.vn</a:t>
            </a:r>
            <a:endParaRPr lang="en-US"/>
          </a:p>
        </p:txBody>
      </p:sp>
      <p:sp>
        <p:nvSpPr>
          <p:cNvPr id="1030" name="Rectangle 6"/>
          <p:cNvSpPr>
            <a:spLocks noGrp="1" noChangeArrowheads="1"/>
          </p:cNvSpPr>
          <p:nvPr>
            <p:ph type="sldNum" sz="quarter" idx="4"/>
          </p:nvPr>
        </p:nvSpPr>
        <p:spPr bwMode="gray">
          <a:xfrm>
            <a:off x="8153400" y="6534150"/>
            <a:ext cx="8382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a:lvl1pPr>
          </a:lstStyle>
          <a:p>
            <a:pPr>
              <a:defRPr/>
            </a:pPr>
            <a:fld id="{666D809E-EFAB-4794-8C4B-12A24D37451C}" type="slidenum">
              <a:rPr lang="en-US" smtClean="0"/>
              <a:pPr>
                <a:defRPr/>
              </a:pPr>
              <a:t>‹#›</a:t>
            </a:fld>
            <a:endParaRPr lang="en-US"/>
          </a:p>
        </p:txBody>
      </p:sp>
      <p:sp>
        <p:nvSpPr>
          <p:cNvPr id="1026" name="Rectangle 2"/>
          <p:cNvSpPr>
            <a:spLocks noGrp="1" noChangeArrowheads="1"/>
          </p:cNvSpPr>
          <p:nvPr>
            <p:ph type="title"/>
          </p:nvPr>
        </p:nvSpPr>
        <p:spPr bwMode="gray">
          <a:xfrm>
            <a:off x="2057400" y="609600"/>
            <a:ext cx="6019800" cy="48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gray">
          <a:xfrm>
            <a:off x="1371600" y="6534150"/>
            <a:ext cx="1169987"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a:lvl1pPr>
          </a:lstStyle>
          <a:p>
            <a:pPr>
              <a:defRPr/>
            </a:pPr>
            <a:fld id="{91CDAC44-D06B-4813-83D4-998BB4BE5C28}" type="datetimeFigureOut">
              <a:rPr lang="en-US" smtClean="0"/>
              <a:pPr>
                <a:defRPr/>
              </a:pPr>
              <a:t>3/1/2021</a:t>
            </a:fld>
            <a:endParaRPr lang="en-US"/>
          </a:p>
        </p:txBody>
      </p:sp>
      <p:pic>
        <p:nvPicPr>
          <p:cNvPr id="2" name="Picture 2" descr="D:\00_Project\Profile Cong ty\iso logo.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 y="679808"/>
            <a:ext cx="814708" cy="381000"/>
          </a:xfrm>
          <a:prstGeom prst="rect">
            <a:avLst/>
          </a:prstGeom>
          <a:noFill/>
          <a:effectLst>
            <a:glow rad="228600">
              <a:schemeClr val="accent3">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4" name="Picture 4" descr="D:\00_Project\Profile Cong ty\unioffice_konen.pn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6200" y="6582764"/>
            <a:ext cx="914400" cy="203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994698"/>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Lst>
  <p:timing>
    <p:tnLst>
      <p:par>
        <p:cTn id="1" dur="indefinite" restart="never" nodeType="tmRoot"/>
      </p:par>
    </p:tnLst>
  </p:timing>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charset="0"/>
        </a:defRPr>
      </a:lvl2pPr>
      <a:lvl3pPr algn="ctr" rtl="0" eaLnBrk="1" fontAlgn="base" hangingPunct="1">
        <a:spcBef>
          <a:spcPct val="0"/>
        </a:spcBef>
        <a:spcAft>
          <a:spcPct val="0"/>
        </a:spcAft>
        <a:defRPr sz="3200" b="1">
          <a:solidFill>
            <a:schemeClr val="bg1"/>
          </a:solidFill>
          <a:latin typeface="Arial" charset="0"/>
        </a:defRPr>
      </a:lvl3pPr>
      <a:lvl4pPr algn="ctr" rtl="0" eaLnBrk="1" fontAlgn="base" hangingPunct="1">
        <a:spcBef>
          <a:spcPct val="0"/>
        </a:spcBef>
        <a:spcAft>
          <a:spcPct val="0"/>
        </a:spcAft>
        <a:defRPr sz="3200" b="1">
          <a:solidFill>
            <a:schemeClr val="bg1"/>
          </a:solidFill>
          <a:latin typeface="Arial" charset="0"/>
        </a:defRPr>
      </a:lvl4pPr>
      <a:lvl5pPr algn="ctr" rtl="0" eaLnBrk="1" fontAlgn="base" hangingPunct="1">
        <a:spcBef>
          <a:spcPct val="0"/>
        </a:spcBef>
        <a:spcAft>
          <a:spcPct val="0"/>
        </a:spcAft>
        <a:defRPr sz="3200" b="1">
          <a:solidFill>
            <a:schemeClr val="bg1"/>
          </a:solidFill>
          <a:latin typeface="Arial" charset="0"/>
        </a:defRPr>
      </a:lvl5pPr>
      <a:lvl6pPr marL="457200" algn="ctr" rtl="0" eaLnBrk="1" fontAlgn="base" hangingPunct="1">
        <a:spcBef>
          <a:spcPct val="0"/>
        </a:spcBef>
        <a:spcAft>
          <a:spcPct val="0"/>
        </a:spcAft>
        <a:defRPr sz="3200" b="1">
          <a:solidFill>
            <a:schemeClr val="bg1"/>
          </a:solidFill>
          <a:latin typeface="Arial" charset="0"/>
        </a:defRPr>
      </a:lvl6pPr>
      <a:lvl7pPr marL="914400" algn="ctr" rtl="0" eaLnBrk="1" fontAlgn="base" hangingPunct="1">
        <a:spcBef>
          <a:spcPct val="0"/>
        </a:spcBef>
        <a:spcAft>
          <a:spcPct val="0"/>
        </a:spcAft>
        <a:defRPr sz="3200" b="1">
          <a:solidFill>
            <a:schemeClr val="bg1"/>
          </a:solidFill>
          <a:latin typeface="Arial" charset="0"/>
        </a:defRPr>
      </a:lvl7pPr>
      <a:lvl8pPr marL="1371600" algn="ctr" rtl="0" eaLnBrk="1" fontAlgn="base" hangingPunct="1">
        <a:spcBef>
          <a:spcPct val="0"/>
        </a:spcBef>
        <a:spcAft>
          <a:spcPct val="0"/>
        </a:spcAft>
        <a:defRPr sz="3200" b="1">
          <a:solidFill>
            <a:schemeClr val="bg1"/>
          </a:solidFill>
          <a:latin typeface="Arial" charset="0"/>
        </a:defRPr>
      </a:lvl8pPr>
      <a:lvl9pPr marL="1828800" algn="ctr" rtl="0" eaLnBrk="1" fontAlgn="base" hangingPunct="1">
        <a:spcBef>
          <a:spcPct val="0"/>
        </a:spcBef>
        <a:spcAft>
          <a:spcPct val="0"/>
        </a:spcAft>
        <a:defRPr sz="3200" b="1">
          <a:solidFill>
            <a:schemeClr val="bg1"/>
          </a:solidFill>
          <a:latin typeface="Arial" charset="0"/>
        </a:defRPr>
      </a:lvl9pPr>
    </p:titleStyle>
    <p:bodyStyle>
      <a:lvl1pPr marL="342900" indent="-342900" algn="l" rtl="0" eaLnBrk="1" fontAlgn="base" hangingPunct="1">
        <a:spcBef>
          <a:spcPct val="20000"/>
        </a:spcBef>
        <a:spcAft>
          <a:spcPct val="0"/>
        </a:spcAft>
        <a:buClr>
          <a:schemeClr val="tx2"/>
        </a:buClr>
        <a:buFont typeface="Wingdings" pitchFamily="2" charset="2"/>
        <a:buChar char="v"/>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tuanbv@unitech.v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unitech.v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3"/>
          <p:cNvSpPr>
            <a:spLocks noGrp="1"/>
          </p:cNvSpPr>
          <p:nvPr>
            <p:ph type="dt"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277574-3FA4-4E20-AD8A-EEC2DCAC69C9}" type="datetime1">
              <a:rPr lang="en-US" smtClean="0">
                <a:solidFill>
                  <a:schemeClr val="bg1"/>
                </a:solidFill>
                <a:latin typeface="Calibri" pitchFamily="34" charset="0"/>
              </a:rPr>
              <a:pPr eaLnBrk="1" hangingPunct="1"/>
              <a:t>3/1/2021</a:t>
            </a:fld>
            <a:endParaRPr lang="en-US" smtClean="0">
              <a:solidFill>
                <a:schemeClr val="bg1"/>
              </a:solidFill>
              <a:latin typeface="Calibri" pitchFamily="34" charset="0"/>
            </a:endParaRPr>
          </a:p>
        </p:txBody>
      </p:sp>
      <p:sp>
        <p:nvSpPr>
          <p:cNvPr id="4102" name="Footer Placeholder 5"/>
          <p:cNvSpPr>
            <a:spLocks noGrp="1"/>
          </p:cNvSpPr>
          <p:nvPr>
            <p:ph type="ftr" sz="quarter" idx="3"/>
          </p:nvPr>
        </p:nvSpPr>
        <p:spPr bwMode="auto">
          <a:ln>
            <a:miter lim="800000"/>
            <a:headEnd/>
            <a:tailEnd/>
          </a:ln>
        </p:spPr>
        <p:txBody>
          <a:bodyPr/>
          <a:lstStyle/>
          <a:p>
            <a:pPr fontAlgn="base">
              <a:spcBef>
                <a:spcPct val="0"/>
              </a:spcBef>
              <a:spcAft>
                <a:spcPct val="0"/>
              </a:spcAft>
              <a:defRPr/>
            </a:pPr>
            <a:r>
              <a:rPr lang="en-US" dirty="0"/>
              <a:t>Copyright © </a:t>
            </a:r>
            <a:r>
              <a:rPr lang="en-US" dirty="0" smtClean="0"/>
              <a:t>2012 </a:t>
            </a:r>
            <a:r>
              <a:rPr lang="en-US" dirty="0" err="1"/>
              <a:t>Unitech</a:t>
            </a:r>
            <a:r>
              <a:rPr lang="en-US" dirty="0"/>
              <a:t>. All rights reserved</a:t>
            </a:r>
          </a:p>
        </p:txBody>
      </p:sp>
      <p:sp>
        <p:nvSpPr>
          <p:cNvPr id="4100" name="Slide Number Placeholder 4"/>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6FCF7C-FD95-45E8-A950-DFEA8EC9E9B4}" type="slidenum">
              <a:rPr lang="en-US" smtClean="0">
                <a:solidFill>
                  <a:schemeClr val="bg1"/>
                </a:solidFill>
                <a:latin typeface="Calibri" pitchFamily="34" charset="0"/>
              </a:rPr>
              <a:pPr eaLnBrk="1" hangingPunct="1"/>
              <a:t>1</a:t>
            </a:fld>
            <a:endParaRPr lang="en-US" smtClean="0">
              <a:solidFill>
                <a:schemeClr val="bg1"/>
              </a:solidFill>
              <a:latin typeface="Calibri" pitchFamily="34" charset="0"/>
            </a:endParaRPr>
          </a:p>
        </p:txBody>
      </p:sp>
      <p:sp>
        <p:nvSpPr>
          <p:cNvPr id="4098" name="Title 1"/>
          <p:cNvSpPr>
            <a:spLocks noGrp="1"/>
          </p:cNvSpPr>
          <p:nvPr>
            <p:ph type="ctrTitle"/>
          </p:nvPr>
        </p:nvSpPr>
        <p:spPr>
          <a:xfrm>
            <a:off x="1524000" y="1371600"/>
            <a:ext cx="7313613" cy="3087687"/>
          </a:xfrm>
        </p:spPr>
        <p:txBody>
          <a:bodyPr>
            <a:normAutofit fontScale="90000"/>
          </a:bodyPr>
          <a:lstStyle/>
          <a:p>
            <a:pPr eaLnBrk="1" hangingPunct="1">
              <a:defRPr/>
            </a:pPr>
            <a:r>
              <a:rPr lang="en-US" b="1" dirty="0" smtClean="0">
                <a:solidFill>
                  <a:srgbClr val="FF3300"/>
                </a:solidFill>
                <a:latin typeface="Arial" charset="0"/>
                <a:cs typeface="Arial" charset="0"/>
              </a:rPr>
              <a:t>SỐ HÓA KẾT QUẢ GIẢI QUYẾT THỦ TỤC HÀNH CHÍNH - </a:t>
            </a:r>
            <a:r>
              <a:rPr lang="en-US" b="1" dirty="0" err="1" smtClean="0">
                <a:solidFill>
                  <a:srgbClr val="FF3300"/>
                </a:solidFill>
                <a:latin typeface="Arial" charset="0"/>
                <a:cs typeface="Arial" charset="0"/>
              </a:rPr>
              <a:t>UniPSR</a:t>
            </a:r>
            <a:r>
              <a:rPr lang="en-US" b="1" dirty="0" smtClean="0">
                <a:solidFill>
                  <a:srgbClr val="FF3300"/>
                </a:solidFill>
                <a:latin typeface="Arial" charset="0"/>
                <a:cs typeface="Arial" charset="0"/>
              </a:rPr>
              <a:t/>
            </a:r>
            <a:br>
              <a:rPr lang="en-US" b="1" dirty="0" smtClean="0">
                <a:solidFill>
                  <a:srgbClr val="FF3300"/>
                </a:solidFill>
                <a:latin typeface="Arial" charset="0"/>
                <a:cs typeface="Arial" charset="0"/>
              </a:rPr>
            </a:br>
            <a:r>
              <a:rPr lang="en-US" b="1" dirty="0" smtClean="0">
                <a:solidFill>
                  <a:srgbClr val="FF3300"/>
                </a:solidFill>
                <a:latin typeface="Arial" charset="0"/>
                <a:cs typeface="Arial" charset="0"/>
              </a:rPr>
              <a:t/>
            </a:r>
            <a:br>
              <a:rPr lang="en-US" b="1" dirty="0" smtClean="0">
                <a:solidFill>
                  <a:srgbClr val="FF3300"/>
                </a:solidFill>
                <a:latin typeface="Arial" charset="0"/>
                <a:cs typeface="Arial" charset="0"/>
              </a:rPr>
            </a:br>
            <a:endParaRPr lang="en-US" b="1" dirty="0" smtClean="0">
              <a:solidFill>
                <a:schemeClr val="tx2">
                  <a:lumMod val="60000"/>
                  <a:lumOff val="40000"/>
                </a:schemeClr>
              </a:solidFill>
              <a:latin typeface="Arial" charset="0"/>
              <a:cs typeface="Arial" charset="0"/>
            </a:endParaRPr>
          </a:p>
        </p:txBody>
      </p:sp>
      <p:sp>
        <p:nvSpPr>
          <p:cNvPr id="2" name="Subtitle 1"/>
          <p:cNvSpPr>
            <a:spLocks noGrp="1"/>
          </p:cNvSpPr>
          <p:nvPr>
            <p:ph type="subTitle" idx="1"/>
          </p:nvPr>
        </p:nvSpPr>
        <p:spPr>
          <a:xfrm>
            <a:off x="685800" y="5105400"/>
            <a:ext cx="7620000" cy="304800"/>
          </a:xfrm>
        </p:spPr>
        <p:txBody>
          <a:bodyPr/>
          <a:lstStyle/>
          <a:p>
            <a:pPr>
              <a:defRPr/>
            </a:pPr>
            <a:r>
              <a:rPr lang="en-US" dirty="0" err="1" smtClean="0"/>
              <a:t>Trình</a:t>
            </a:r>
            <a:r>
              <a:rPr lang="en-US" dirty="0" smtClean="0"/>
              <a:t> </a:t>
            </a:r>
            <a:r>
              <a:rPr lang="en-US" dirty="0" err="1" smtClean="0"/>
              <a:t>bày</a:t>
            </a:r>
            <a:r>
              <a:rPr lang="en-US" dirty="0" smtClean="0"/>
              <a:t>: </a:t>
            </a:r>
            <a:r>
              <a:rPr lang="en-US" dirty="0" err="1" smtClean="0"/>
              <a:t>Sử</a:t>
            </a:r>
            <a:r>
              <a:rPr lang="en-US" dirty="0" smtClean="0"/>
              <a:t> Huy – </a:t>
            </a:r>
            <a:r>
              <a:rPr lang="en-US" dirty="0" err="1" smtClean="0"/>
              <a:t>Phó</a:t>
            </a:r>
            <a:r>
              <a:rPr lang="en-US" dirty="0" smtClean="0"/>
              <a:t> </a:t>
            </a:r>
            <a:r>
              <a:rPr lang="en-US" dirty="0" err="1" smtClean="0"/>
              <a:t>tổng</a:t>
            </a:r>
            <a:r>
              <a:rPr lang="en-US" dirty="0" smtClean="0"/>
              <a:t> </a:t>
            </a:r>
            <a:r>
              <a:rPr lang="en-US" dirty="0" err="1" smtClean="0"/>
              <a:t>giám</a:t>
            </a:r>
            <a:r>
              <a:rPr lang="en-US" dirty="0" smtClean="0"/>
              <a:t> </a:t>
            </a:r>
            <a:r>
              <a:rPr lang="en-US" dirty="0" err="1" smtClean="0"/>
              <a:t>đốc</a:t>
            </a:r>
            <a:endParaRPr lang="en-US" dirty="0" smtClean="0"/>
          </a:p>
          <a:p>
            <a:pPr>
              <a:defRPr/>
            </a:pPr>
            <a:r>
              <a:rPr lang="en-US" dirty="0" smtClean="0"/>
              <a:t>                         huys@unitech.vn – 0914.044.922</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981200" y="650644"/>
            <a:ext cx="6096000" cy="492356"/>
          </a:xfrm>
          <a:prstGeom prst="rect">
            <a:avLst/>
          </a:prstGeom>
          <a:noFill/>
          <a:ln>
            <a:noFill/>
          </a:ln>
        </p:spPr>
        <p:txBody>
          <a:bodyPr wrap="square" lIns="121835" tIns="60917" rIns="121835" bIns="60917" rtlCol="0">
            <a:spAutoFit/>
          </a:bodyPr>
          <a:lstStyle/>
          <a:p>
            <a:r>
              <a:rPr lang="en-US" sz="2400" b="1" dirty="0" smtClean="0">
                <a:solidFill>
                  <a:schemeClr val="bg1"/>
                </a:solidFill>
                <a:effectLst>
                  <a:outerShdw blurRad="38100" dist="38100" dir="2700000" algn="tl">
                    <a:srgbClr val="000000">
                      <a:alpha val="10000"/>
                    </a:srgbClr>
                  </a:outerShdw>
                </a:effectLst>
                <a:latin typeface="+mj-lt"/>
              </a:rPr>
              <a:t>KIẾN TRÚC CÔNG NGHỆ NGUỒN MỞ</a:t>
            </a:r>
            <a:endParaRPr lang="en-US" sz="2400" b="1" dirty="0">
              <a:solidFill>
                <a:schemeClr val="bg1"/>
              </a:solidFill>
              <a:effectLst>
                <a:outerShdw blurRad="38100" dist="38100" dir="2700000" algn="tl">
                  <a:srgbClr val="000000">
                    <a:alpha val="10000"/>
                  </a:srgbClr>
                </a:outerShdw>
              </a:effectLst>
              <a:latin typeface="+mj-lt"/>
            </a:endParaRPr>
          </a:p>
        </p:txBody>
      </p:sp>
      <p:sp>
        <p:nvSpPr>
          <p:cNvPr id="13"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10</a:t>
            </a:fld>
            <a:endParaRPr lang="en-US" dirty="0" smtClean="0">
              <a:latin typeface="Calibri" pitchFamily="34" charset="0"/>
            </a:endParaRPr>
          </a:p>
        </p:txBody>
      </p:sp>
      <p:sp>
        <p:nvSpPr>
          <p:cNvPr id="14"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15"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71911967"/>
              </p:ext>
            </p:extLst>
          </p:nvPr>
        </p:nvGraphicFramePr>
        <p:xfrm>
          <a:off x="990600" y="1828800"/>
          <a:ext cx="7217252" cy="3810000"/>
        </p:xfrm>
        <a:graphic>
          <a:graphicData uri="http://schemas.openxmlformats.org/presentationml/2006/ole">
            <mc:AlternateContent xmlns:mc="http://schemas.openxmlformats.org/markup-compatibility/2006">
              <mc:Choice xmlns:v="urn:schemas-microsoft-com:vml" Requires="v">
                <p:oleObj spid="_x0000_s4116" name="Visio" r:id="rId3" imgW="6203666" imgH="3270698" progId="Visio.Drawing.11">
                  <p:embed/>
                </p:oleObj>
              </mc:Choice>
              <mc:Fallback>
                <p:oleObj name="Visio" r:id="rId3" imgW="6203666" imgH="327069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828800"/>
                        <a:ext cx="7217252" cy="3810000"/>
                      </a:xfrm>
                      <a:prstGeom prst="rect">
                        <a:avLst/>
                      </a:prstGeom>
                      <a:no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14400" y="639716"/>
            <a:ext cx="6934200" cy="528730"/>
          </a:xfrm>
          <a:prstGeom prst="rect">
            <a:avLst/>
          </a:prstGeom>
        </p:spPr>
        <p:txBody>
          <a:bodyPr/>
          <a:lst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charset="0"/>
              </a:defRPr>
            </a:lvl2pPr>
            <a:lvl3pPr algn="ctr" rtl="0" eaLnBrk="1" fontAlgn="base" hangingPunct="1">
              <a:spcBef>
                <a:spcPct val="0"/>
              </a:spcBef>
              <a:spcAft>
                <a:spcPct val="0"/>
              </a:spcAft>
              <a:defRPr sz="3200" b="1">
                <a:solidFill>
                  <a:schemeClr val="bg1"/>
                </a:solidFill>
                <a:latin typeface="Arial" charset="0"/>
              </a:defRPr>
            </a:lvl3pPr>
            <a:lvl4pPr algn="ctr" rtl="0" eaLnBrk="1" fontAlgn="base" hangingPunct="1">
              <a:spcBef>
                <a:spcPct val="0"/>
              </a:spcBef>
              <a:spcAft>
                <a:spcPct val="0"/>
              </a:spcAft>
              <a:defRPr sz="3200" b="1">
                <a:solidFill>
                  <a:schemeClr val="bg1"/>
                </a:solidFill>
                <a:latin typeface="Arial" charset="0"/>
              </a:defRPr>
            </a:lvl4pPr>
            <a:lvl5pPr algn="ctr" rtl="0" eaLnBrk="1" fontAlgn="base" hangingPunct="1">
              <a:spcBef>
                <a:spcPct val="0"/>
              </a:spcBef>
              <a:spcAft>
                <a:spcPct val="0"/>
              </a:spcAft>
              <a:defRPr sz="3200" b="1">
                <a:solidFill>
                  <a:schemeClr val="bg1"/>
                </a:solidFill>
                <a:latin typeface="Arial" charset="0"/>
              </a:defRPr>
            </a:lvl5pPr>
            <a:lvl6pPr marL="457200" algn="ctr" rtl="0" eaLnBrk="1" fontAlgn="base" hangingPunct="1">
              <a:spcBef>
                <a:spcPct val="0"/>
              </a:spcBef>
              <a:spcAft>
                <a:spcPct val="0"/>
              </a:spcAft>
              <a:defRPr sz="3200" b="1">
                <a:solidFill>
                  <a:schemeClr val="bg1"/>
                </a:solidFill>
                <a:latin typeface="Arial" charset="0"/>
              </a:defRPr>
            </a:lvl6pPr>
            <a:lvl7pPr marL="914400" algn="ctr" rtl="0" eaLnBrk="1" fontAlgn="base" hangingPunct="1">
              <a:spcBef>
                <a:spcPct val="0"/>
              </a:spcBef>
              <a:spcAft>
                <a:spcPct val="0"/>
              </a:spcAft>
              <a:defRPr sz="3200" b="1">
                <a:solidFill>
                  <a:schemeClr val="bg1"/>
                </a:solidFill>
                <a:latin typeface="Arial" charset="0"/>
              </a:defRPr>
            </a:lvl7pPr>
            <a:lvl8pPr marL="1371600" algn="ctr" rtl="0" eaLnBrk="1" fontAlgn="base" hangingPunct="1">
              <a:spcBef>
                <a:spcPct val="0"/>
              </a:spcBef>
              <a:spcAft>
                <a:spcPct val="0"/>
              </a:spcAft>
              <a:defRPr sz="3200" b="1">
                <a:solidFill>
                  <a:schemeClr val="bg1"/>
                </a:solidFill>
                <a:latin typeface="Arial" charset="0"/>
              </a:defRPr>
            </a:lvl8pPr>
            <a:lvl9pPr marL="1828800" algn="ctr" rtl="0" eaLnBrk="1" fontAlgn="base" hangingPunct="1">
              <a:spcBef>
                <a:spcPct val="0"/>
              </a:spcBef>
              <a:spcAft>
                <a:spcPct val="0"/>
              </a:spcAft>
              <a:defRPr sz="3200" b="1">
                <a:solidFill>
                  <a:schemeClr val="bg1"/>
                </a:solidFill>
                <a:latin typeface="Arial" charset="0"/>
              </a:defRPr>
            </a:lvl9pPr>
          </a:lstStyle>
          <a:p>
            <a:pPr>
              <a:defRPr/>
            </a:pPr>
            <a:r>
              <a:rPr lang="en-US" sz="2400" dirty="0" smtClean="0">
                <a:effectLst>
                  <a:outerShdw blurRad="38100" dist="38100" dir="2700000" algn="tl">
                    <a:srgbClr val="000000">
                      <a:alpha val="43137"/>
                    </a:srgbClr>
                  </a:outerShdw>
                </a:effectLst>
                <a:latin typeface="Arial" charset="0"/>
                <a:cs typeface="Arial" charset="0"/>
              </a:rPr>
              <a:t>MÔ HÌNH KIẾN TRÚC TỔNG THỂ</a:t>
            </a:r>
          </a:p>
        </p:txBody>
      </p:sp>
      <p:sp>
        <p:nvSpPr>
          <p:cNvPr id="4"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11</a:t>
            </a:fld>
            <a:endParaRPr lang="en-US" dirty="0" smtClean="0">
              <a:latin typeface="Calibri" pitchFamily="34" charset="0"/>
            </a:endParaRPr>
          </a:p>
        </p:txBody>
      </p:sp>
      <p:sp>
        <p:nvSpPr>
          <p:cNvPr id="5"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518544124"/>
              </p:ext>
            </p:extLst>
          </p:nvPr>
        </p:nvGraphicFramePr>
        <p:xfrm>
          <a:off x="765599" y="1828800"/>
          <a:ext cx="7612802" cy="4038600"/>
        </p:xfrm>
        <a:graphic>
          <a:graphicData uri="http://schemas.openxmlformats.org/presentationml/2006/ole">
            <mc:AlternateContent xmlns:mc="http://schemas.openxmlformats.org/markup-compatibility/2006">
              <mc:Choice xmlns:v="urn:schemas-microsoft-com:vml" Requires="v">
                <p:oleObj spid="_x0000_s2093" name="Visio" r:id="rId3" imgW="7384643" imgH="3917781" progId="Visio.Drawing.11">
                  <p:embed/>
                </p:oleObj>
              </mc:Choice>
              <mc:Fallback>
                <p:oleObj name="Visio" r:id="rId3" imgW="7384643" imgH="3917781" progId="Visio.Drawing.11">
                  <p:embed/>
                  <p:pic>
                    <p:nvPicPr>
                      <p:cNvPr id="0" name="Object 27"/>
                      <p:cNvPicPr>
                        <a:picLocks noChangeAspect="1" noChangeArrowheads="1"/>
                      </p:cNvPicPr>
                      <p:nvPr/>
                    </p:nvPicPr>
                    <p:blipFill>
                      <a:blip r:embed="rId4"/>
                      <a:srcRect/>
                      <a:stretch>
                        <a:fillRect/>
                      </a:stretch>
                    </p:blipFill>
                    <p:spPr bwMode="auto">
                      <a:xfrm>
                        <a:off x="765599" y="1828800"/>
                        <a:ext cx="7612802" cy="4038600"/>
                      </a:xfrm>
                      <a:prstGeom prst="rect">
                        <a:avLst/>
                      </a:prstGeom>
                      <a:noFill/>
                    </p:spPr>
                  </p:pic>
                </p:oleObj>
              </mc:Fallback>
            </mc:AlternateContent>
          </a:graphicData>
        </a:graphic>
      </p:graphicFrame>
    </p:spTree>
    <p:extLst>
      <p:ext uri="{BB962C8B-B14F-4D97-AF65-F5344CB8AC3E}">
        <p14:creationId xmlns:p14="http://schemas.microsoft.com/office/powerpoint/2010/main" val="2763063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655637"/>
            <a:ext cx="6934200" cy="639763"/>
          </a:xfrm>
          <a:prstGeom prst="rect">
            <a:avLst/>
          </a:prstGeom>
        </p:spPr>
        <p:txBody>
          <a:bodyPr/>
          <a:lst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charset="0"/>
              </a:defRPr>
            </a:lvl2pPr>
            <a:lvl3pPr algn="ctr" rtl="0" eaLnBrk="1" fontAlgn="base" hangingPunct="1">
              <a:spcBef>
                <a:spcPct val="0"/>
              </a:spcBef>
              <a:spcAft>
                <a:spcPct val="0"/>
              </a:spcAft>
              <a:defRPr sz="3200" b="1">
                <a:solidFill>
                  <a:schemeClr val="bg1"/>
                </a:solidFill>
                <a:latin typeface="Arial" charset="0"/>
              </a:defRPr>
            </a:lvl3pPr>
            <a:lvl4pPr algn="ctr" rtl="0" eaLnBrk="1" fontAlgn="base" hangingPunct="1">
              <a:spcBef>
                <a:spcPct val="0"/>
              </a:spcBef>
              <a:spcAft>
                <a:spcPct val="0"/>
              </a:spcAft>
              <a:defRPr sz="3200" b="1">
                <a:solidFill>
                  <a:schemeClr val="bg1"/>
                </a:solidFill>
                <a:latin typeface="Arial" charset="0"/>
              </a:defRPr>
            </a:lvl4pPr>
            <a:lvl5pPr algn="ctr" rtl="0" eaLnBrk="1" fontAlgn="base" hangingPunct="1">
              <a:spcBef>
                <a:spcPct val="0"/>
              </a:spcBef>
              <a:spcAft>
                <a:spcPct val="0"/>
              </a:spcAft>
              <a:defRPr sz="3200" b="1">
                <a:solidFill>
                  <a:schemeClr val="bg1"/>
                </a:solidFill>
                <a:latin typeface="Arial" charset="0"/>
              </a:defRPr>
            </a:lvl5pPr>
            <a:lvl6pPr marL="457200" algn="ctr" rtl="0" eaLnBrk="1" fontAlgn="base" hangingPunct="1">
              <a:spcBef>
                <a:spcPct val="0"/>
              </a:spcBef>
              <a:spcAft>
                <a:spcPct val="0"/>
              </a:spcAft>
              <a:defRPr sz="3200" b="1">
                <a:solidFill>
                  <a:schemeClr val="bg1"/>
                </a:solidFill>
                <a:latin typeface="Arial" charset="0"/>
              </a:defRPr>
            </a:lvl6pPr>
            <a:lvl7pPr marL="914400" algn="ctr" rtl="0" eaLnBrk="1" fontAlgn="base" hangingPunct="1">
              <a:spcBef>
                <a:spcPct val="0"/>
              </a:spcBef>
              <a:spcAft>
                <a:spcPct val="0"/>
              </a:spcAft>
              <a:defRPr sz="3200" b="1">
                <a:solidFill>
                  <a:schemeClr val="bg1"/>
                </a:solidFill>
                <a:latin typeface="Arial" charset="0"/>
              </a:defRPr>
            </a:lvl7pPr>
            <a:lvl8pPr marL="1371600" algn="ctr" rtl="0" eaLnBrk="1" fontAlgn="base" hangingPunct="1">
              <a:spcBef>
                <a:spcPct val="0"/>
              </a:spcBef>
              <a:spcAft>
                <a:spcPct val="0"/>
              </a:spcAft>
              <a:defRPr sz="3200" b="1">
                <a:solidFill>
                  <a:schemeClr val="bg1"/>
                </a:solidFill>
                <a:latin typeface="Arial" charset="0"/>
              </a:defRPr>
            </a:lvl8pPr>
            <a:lvl9pPr marL="1828800" algn="ctr" rtl="0" eaLnBrk="1" fontAlgn="base" hangingPunct="1">
              <a:spcBef>
                <a:spcPct val="0"/>
              </a:spcBef>
              <a:spcAft>
                <a:spcPct val="0"/>
              </a:spcAft>
              <a:defRPr sz="3200" b="1">
                <a:solidFill>
                  <a:schemeClr val="bg1"/>
                </a:solidFill>
                <a:latin typeface="Arial" charset="0"/>
              </a:defRPr>
            </a:lvl9pPr>
          </a:lstStyle>
          <a:p>
            <a:pPr>
              <a:defRPr/>
            </a:pPr>
            <a:r>
              <a:rPr lang="en-US" sz="2400" dirty="0" smtClean="0">
                <a:effectLst>
                  <a:outerShdw blurRad="38100" dist="38100" dir="2700000" algn="tl">
                    <a:srgbClr val="000000">
                      <a:alpha val="43137"/>
                    </a:srgbClr>
                  </a:outerShdw>
                </a:effectLst>
                <a:latin typeface="Arial" charset="0"/>
                <a:cs typeface="Arial" charset="0"/>
              </a:rPr>
              <a:t>MÔ HÌNH TRIỂN KHAI</a:t>
            </a:r>
          </a:p>
        </p:txBody>
      </p:sp>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12</a:t>
            </a:fld>
            <a:endParaRPr lang="en-US" dirty="0" smtClean="0">
              <a:latin typeface="Calibri" pitchFamily="34" charset="0"/>
            </a:endParaRPr>
          </a:p>
        </p:txBody>
      </p:sp>
      <p:sp>
        <p:nvSpPr>
          <p:cNvPr id="6"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7"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
        <p:nvSpPr>
          <p:cNvPr id="9"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4003006227"/>
              </p:ext>
            </p:extLst>
          </p:nvPr>
        </p:nvGraphicFramePr>
        <p:xfrm>
          <a:off x="1066800" y="1295400"/>
          <a:ext cx="7205133" cy="3421432"/>
        </p:xfrm>
        <a:graphic>
          <a:graphicData uri="http://schemas.openxmlformats.org/presentationml/2006/ole">
            <mc:AlternateContent xmlns:mc="http://schemas.openxmlformats.org/markup-compatibility/2006">
              <mc:Choice xmlns:v="urn:schemas-microsoft-com:vml" Requires="v">
                <p:oleObj spid="_x0000_s1071" name="Visio" r:id="rId3" imgW="7057550" imgH="3346545" progId="Visio.Drawing.11">
                  <p:embed/>
                </p:oleObj>
              </mc:Choice>
              <mc:Fallback>
                <p:oleObj name="Visio" r:id="rId3" imgW="7057550" imgH="3346545" progId="Visio.Drawing.11">
                  <p:embed/>
                  <p:pic>
                    <p:nvPicPr>
                      <p:cNvPr id="0" name="Object 29"/>
                      <p:cNvPicPr>
                        <a:picLocks noChangeAspect="1" noChangeArrowheads="1"/>
                      </p:cNvPicPr>
                      <p:nvPr/>
                    </p:nvPicPr>
                    <p:blipFill>
                      <a:blip r:embed="rId4"/>
                      <a:srcRect/>
                      <a:stretch>
                        <a:fillRect/>
                      </a:stretch>
                    </p:blipFill>
                    <p:spPr bwMode="auto">
                      <a:xfrm>
                        <a:off x="1066800" y="1295400"/>
                        <a:ext cx="7205133" cy="3421432"/>
                      </a:xfrm>
                      <a:prstGeom prst="rect">
                        <a:avLst/>
                      </a:prstGeom>
                      <a:noFill/>
                    </p:spPr>
                  </p:pic>
                </p:oleObj>
              </mc:Fallback>
            </mc:AlternateContent>
          </a:graphicData>
        </a:graphic>
      </p:graphicFrame>
      <p:sp>
        <p:nvSpPr>
          <p:cNvPr id="11" name="TextBox 10"/>
          <p:cNvSpPr txBox="1"/>
          <p:nvPr/>
        </p:nvSpPr>
        <p:spPr>
          <a:xfrm>
            <a:off x="1676400" y="5105400"/>
            <a:ext cx="5669181" cy="923330"/>
          </a:xfrm>
          <a:prstGeom prst="rect">
            <a:avLst/>
          </a:prstGeom>
          <a:noFill/>
        </p:spPr>
        <p:txBody>
          <a:bodyPr wrap="none" rtlCol="0">
            <a:spAutoFit/>
          </a:bodyPr>
          <a:lstStyle/>
          <a:p>
            <a:r>
              <a:rPr lang="en-US" dirty="0" smtClean="0"/>
              <a:t>- 01 </a:t>
            </a:r>
            <a:r>
              <a:rPr lang="en-US" dirty="0" err="1" smtClean="0"/>
              <a:t>Máy</a:t>
            </a:r>
            <a:r>
              <a:rPr lang="en-US" dirty="0" smtClean="0"/>
              <a:t> </a:t>
            </a:r>
            <a:r>
              <a:rPr lang="en-US" dirty="0" err="1" smtClean="0"/>
              <a:t>chủ</a:t>
            </a:r>
            <a:r>
              <a:rPr lang="en-US" dirty="0" smtClean="0"/>
              <a:t> </a:t>
            </a:r>
            <a:r>
              <a:rPr lang="en-US" dirty="0" err="1" smtClean="0"/>
              <a:t>cài</a:t>
            </a:r>
            <a:r>
              <a:rPr lang="en-US" dirty="0" smtClean="0"/>
              <a:t> </a:t>
            </a:r>
            <a:r>
              <a:rPr lang="en-US" dirty="0" err="1" smtClean="0"/>
              <a:t>đặt</a:t>
            </a:r>
            <a:r>
              <a:rPr lang="en-US" dirty="0" smtClean="0"/>
              <a:t> </a:t>
            </a:r>
            <a:r>
              <a:rPr lang="en-US" dirty="0" err="1" smtClean="0"/>
              <a:t>phần</a:t>
            </a:r>
            <a:r>
              <a:rPr lang="en-US" dirty="0" smtClean="0"/>
              <a:t> </a:t>
            </a:r>
            <a:r>
              <a:rPr lang="en-US" dirty="0" err="1" smtClean="0"/>
              <a:t>mềm</a:t>
            </a:r>
            <a:r>
              <a:rPr lang="en-US" dirty="0" smtClean="0"/>
              <a:t> </a:t>
            </a:r>
            <a:r>
              <a:rPr lang="en-US" dirty="0" err="1" smtClean="0"/>
              <a:t>số</a:t>
            </a:r>
            <a:r>
              <a:rPr lang="en-US" dirty="0" smtClean="0"/>
              <a:t> </a:t>
            </a:r>
            <a:r>
              <a:rPr lang="en-US" dirty="0" err="1" smtClean="0"/>
              <a:t>hóa</a:t>
            </a:r>
            <a:r>
              <a:rPr lang="en-US" dirty="0" smtClean="0"/>
              <a:t> </a:t>
            </a:r>
            <a:r>
              <a:rPr lang="en-US" dirty="0" err="1" smtClean="0"/>
              <a:t>kết</a:t>
            </a:r>
            <a:r>
              <a:rPr lang="en-US" dirty="0" smtClean="0"/>
              <a:t> </a:t>
            </a:r>
            <a:r>
              <a:rPr lang="en-US" dirty="0" err="1" smtClean="0"/>
              <a:t>quả</a:t>
            </a:r>
            <a:r>
              <a:rPr lang="en-US" dirty="0" smtClean="0"/>
              <a:t> TTHC</a:t>
            </a:r>
          </a:p>
          <a:p>
            <a:r>
              <a:rPr lang="en-US" dirty="0" smtClean="0"/>
              <a:t>- 01 </a:t>
            </a:r>
            <a:r>
              <a:rPr lang="en-US" dirty="0" err="1" smtClean="0"/>
              <a:t>Máy</a:t>
            </a:r>
            <a:r>
              <a:rPr lang="en-US" dirty="0" smtClean="0"/>
              <a:t> </a:t>
            </a:r>
            <a:r>
              <a:rPr lang="en-US" dirty="0" err="1" smtClean="0"/>
              <a:t>chủ</a:t>
            </a:r>
            <a:r>
              <a:rPr lang="en-US" dirty="0" smtClean="0"/>
              <a:t> </a:t>
            </a:r>
            <a:r>
              <a:rPr lang="en-US" dirty="0" err="1" smtClean="0"/>
              <a:t>cài</a:t>
            </a:r>
            <a:r>
              <a:rPr lang="en-US" dirty="0" smtClean="0"/>
              <a:t> </a:t>
            </a:r>
            <a:r>
              <a:rPr lang="en-US" dirty="0" err="1" smtClean="0"/>
              <a:t>đặt</a:t>
            </a:r>
            <a:r>
              <a:rPr lang="en-US" dirty="0" smtClean="0"/>
              <a:t> </a:t>
            </a:r>
            <a:r>
              <a:rPr lang="en-US" dirty="0" err="1" smtClean="0"/>
              <a:t>hệ</a:t>
            </a:r>
            <a:r>
              <a:rPr lang="en-US" dirty="0" smtClean="0"/>
              <a:t> </a:t>
            </a:r>
            <a:r>
              <a:rPr lang="en-US" dirty="0" err="1" smtClean="0"/>
              <a:t>thống</a:t>
            </a:r>
            <a:r>
              <a:rPr lang="en-US" dirty="0" smtClean="0"/>
              <a:t> </a:t>
            </a:r>
            <a:r>
              <a:rPr lang="en-US" dirty="0" err="1" smtClean="0"/>
              <a:t>tra</a:t>
            </a:r>
            <a:r>
              <a:rPr lang="en-US" dirty="0" smtClean="0"/>
              <a:t> </a:t>
            </a:r>
            <a:r>
              <a:rPr lang="en-US" dirty="0" err="1" smtClean="0"/>
              <a:t>cứu</a:t>
            </a:r>
            <a:endParaRPr lang="en-US" dirty="0" smtClean="0"/>
          </a:p>
          <a:p>
            <a:r>
              <a:rPr lang="en-US" dirty="0" smtClean="0"/>
              <a:t>- 01 </a:t>
            </a:r>
            <a:r>
              <a:rPr lang="en-US" dirty="0" err="1" smtClean="0"/>
              <a:t>Máy</a:t>
            </a:r>
            <a:r>
              <a:rPr lang="en-US" dirty="0" smtClean="0"/>
              <a:t> </a:t>
            </a:r>
            <a:r>
              <a:rPr lang="en-US" dirty="0" err="1" smtClean="0"/>
              <a:t>chủ</a:t>
            </a:r>
            <a:r>
              <a:rPr lang="en-US" dirty="0" smtClean="0"/>
              <a:t> </a:t>
            </a:r>
            <a:r>
              <a:rPr lang="en-US" dirty="0" err="1" smtClean="0"/>
              <a:t>lưu</a:t>
            </a:r>
            <a:r>
              <a:rPr lang="en-US" dirty="0" smtClean="0"/>
              <a:t> </a:t>
            </a:r>
            <a:r>
              <a:rPr lang="en-US" dirty="0" err="1" smtClean="0"/>
              <a:t>trữ</a:t>
            </a:r>
            <a:r>
              <a:rPr lang="en-US" dirty="0" smtClean="0"/>
              <a:t> CSDL </a:t>
            </a:r>
            <a:r>
              <a:rPr lang="en-US" dirty="0" err="1" smtClean="0"/>
              <a:t>số</a:t>
            </a:r>
            <a:r>
              <a:rPr lang="en-US" dirty="0" smtClean="0"/>
              <a:t> </a:t>
            </a:r>
            <a:r>
              <a:rPr lang="en-US" dirty="0" err="1" smtClean="0"/>
              <a:t>hóa</a:t>
            </a:r>
            <a:endParaRPr lang="en-US" dirty="0"/>
          </a:p>
        </p:txBody>
      </p:sp>
    </p:spTree>
    <p:extLst>
      <p:ext uri="{BB962C8B-B14F-4D97-AF65-F5344CB8AC3E}">
        <p14:creationId xmlns:p14="http://schemas.microsoft.com/office/powerpoint/2010/main" val="3493248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6934200" cy="639763"/>
          </a:xfrm>
        </p:spPr>
        <p:txBody>
          <a:bodyPr/>
          <a:lstStyle/>
          <a:p>
            <a:pPr>
              <a:defRPr/>
            </a:pPr>
            <a:r>
              <a:rPr lang="en-US" sz="2400" dirty="0" smtClean="0">
                <a:effectLst>
                  <a:outerShdw blurRad="38100" dist="38100" dir="2700000" algn="tl">
                    <a:srgbClr val="000000">
                      <a:alpha val="43137"/>
                    </a:srgbClr>
                  </a:outerShdw>
                </a:effectLst>
                <a:latin typeface="Arial" charset="0"/>
                <a:cs typeface="Arial" charset="0"/>
              </a:rPr>
              <a:t>ĐIỂM MẠNH</a:t>
            </a:r>
            <a:endParaRPr lang="en-US" sz="2400" b="1" dirty="0" smtClean="0">
              <a:effectLst>
                <a:outerShdw blurRad="38100" dist="38100" dir="2700000" algn="tl">
                  <a:srgbClr val="000000">
                    <a:alpha val="43137"/>
                  </a:srgbClr>
                </a:outerShdw>
              </a:effectLst>
              <a:latin typeface="Arial" charset="0"/>
              <a:cs typeface="Arial" charset="0"/>
            </a:endParaRPr>
          </a:p>
        </p:txBody>
      </p:sp>
      <p:sp>
        <p:nvSpPr>
          <p:cNvPr id="3" name="Content Placeholder 2"/>
          <p:cNvSpPr>
            <a:spLocks noGrp="1"/>
          </p:cNvSpPr>
          <p:nvPr>
            <p:ph idx="1"/>
          </p:nvPr>
        </p:nvSpPr>
        <p:spPr>
          <a:xfrm>
            <a:off x="762000" y="1295400"/>
            <a:ext cx="7467600" cy="5484578"/>
          </a:xfrm>
        </p:spPr>
        <p:txBody>
          <a:bodyPr wrap="square">
            <a:spAutoFit/>
          </a:bodyPr>
          <a:lstStyle/>
          <a:p>
            <a:pPr algn="just">
              <a:buClr>
                <a:srgbClr val="F79646"/>
              </a:buClr>
            </a:pPr>
            <a:r>
              <a:rPr lang="en-US" dirty="0" err="1" smtClean="0"/>
              <a:t>Dữ</a:t>
            </a:r>
            <a:r>
              <a:rPr lang="en-US" dirty="0" smtClean="0"/>
              <a:t> </a:t>
            </a:r>
            <a:r>
              <a:rPr lang="en-US" dirty="0" err="1"/>
              <a:t>liệu</a:t>
            </a:r>
            <a:r>
              <a:rPr lang="en-US" dirty="0"/>
              <a:t> </a:t>
            </a:r>
            <a:r>
              <a:rPr lang="en-US" dirty="0" err="1"/>
              <a:t>lưu</a:t>
            </a:r>
            <a:r>
              <a:rPr lang="en-US" dirty="0"/>
              <a:t> </a:t>
            </a:r>
            <a:r>
              <a:rPr lang="en-US" dirty="0" err="1"/>
              <a:t>trữ</a:t>
            </a:r>
            <a:r>
              <a:rPr lang="en-US" dirty="0"/>
              <a:t> </a:t>
            </a:r>
            <a:r>
              <a:rPr lang="en-US" dirty="0" err="1"/>
              <a:t>tập</a:t>
            </a:r>
            <a:r>
              <a:rPr lang="en-US" dirty="0"/>
              <a:t> </a:t>
            </a:r>
            <a:r>
              <a:rPr lang="en-US" dirty="0" err="1"/>
              <a:t>trung</a:t>
            </a:r>
            <a:r>
              <a:rPr lang="en-US" dirty="0"/>
              <a:t> </a:t>
            </a:r>
            <a:r>
              <a:rPr lang="en-US" dirty="0" err="1" smtClean="0"/>
              <a:t>toàn</a:t>
            </a:r>
            <a:r>
              <a:rPr lang="en-US" dirty="0" smtClean="0"/>
              <a:t> </a:t>
            </a:r>
            <a:r>
              <a:rPr lang="en-US" dirty="0" err="1" smtClean="0"/>
              <a:t>tỉnh</a:t>
            </a:r>
            <a:r>
              <a:rPr lang="en-US" dirty="0" smtClean="0"/>
              <a:t> </a:t>
            </a:r>
            <a:r>
              <a:rPr lang="en-US" dirty="0" err="1" smtClean="0"/>
              <a:t>giúp</a:t>
            </a:r>
            <a:r>
              <a:rPr lang="en-US" dirty="0" smtClean="0"/>
              <a:t> </a:t>
            </a:r>
            <a:r>
              <a:rPr lang="en-US" dirty="0" err="1"/>
              <a:t>cho</a:t>
            </a:r>
            <a:r>
              <a:rPr lang="en-US" dirty="0"/>
              <a:t> </a:t>
            </a:r>
            <a:r>
              <a:rPr lang="en-US" dirty="0" err="1"/>
              <a:t>việc</a:t>
            </a:r>
            <a:r>
              <a:rPr lang="en-US" dirty="0"/>
              <a:t> </a:t>
            </a:r>
            <a:r>
              <a:rPr lang="en-US" dirty="0" err="1"/>
              <a:t>khai</a:t>
            </a:r>
            <a:r>
              <a:rPr lang="en-US" dirty="0"/>
              <a:t> </a:t>
            </a:r>
            <a:r>
              <a:rPr lang="en-US" dirty="0" err="1"/>
              <a:t>thác</a:t>
            </a:r>
            <a:r>
              <a:rPr lang="en-US" dirty="0"/>
              <a:t>, </a:t>
            </a:r>
            <a:r>
              <a:rPr lang="en-US" dirty="0" err="1"/>
              <a:t>cập</a:t>
            </a:r>
            <a:r>
              <a:rPr lang="en-US" dirty="0"/>
              <a:t> </a:t>
            </a:r>
            <a:r>
              <a:rPr lang="en-US" dirty="0" err="1"/>
              <a:t>nhật</a:t>
            </a:r>
            <a:r>
              <a:rPr lang="en-US" dirty="0"/>
              <a:t> </a:t>
            </a:r>
            <a:r>
              <a:rPr lang="en-US" dirty="0" err="1"/>
              <a:t>dữ</a:t>
            </a:r>
            <a:r>
              <a:rPr lang="en-US" dirty="0"/>
              <a:t> </a:t>
            </a:r>
            <a:r>
              <a:rPr lang="en-US" dirty="0" err="1"/>
              <a:t>liệu</a:t>
            </a:r>
            <a:r>
              <a:rPr lang="en-US" dirty="0"/>
              <a:t> </a:t>
            </a:r>
            <a:r>
              <a:rPr lang="en-US" dirty="0" err="1"/>
              <a:t>nhanh</a:t>
            </a:r>
            <a:r>
              <a:rPr lang="en-US" dirty="0"/>
              <a:t> </a:t>
            </a:r>
            <a:r>
              <a:rPr lang="en-US" dirty="0" err="1"/>
              <a:t>chóng</a:t>
            </a:r>
            <a:r>
              <a:rPr lang="en-US" dirty="0"/>
              <a:t>, </a:t>
            </a:r>
            <a:r>
              <a:rPr lang="en-US" dirty="0" err="1"/>
              <a:t>đơn</a:t>
            </a:r>
            <a:r>
              <a:rPr lang="en-US" dirty="0"/>
              <a:t> </a:t>
            </a:r>
            <a:r>
              <a:rPr lang="en-US" dirty="0" err="1"/>
              <a:t>giản</a:t>
            </a:r>
            <a:r>
              <a:rPr lang="en-US" dirty="0"/>
              <a:t>, </a:t>
            </a:r>
            <a:r>
              <a:rPr lang="en-US" dirty="0" err="1"/>
              <a:t>đồng</a:t>
            </a:r>
            <a:r>
              <a:rPr lang="en-US" dirty="0"/>
              <a:t> </a:t>
            </a:r>
            <a:r>
              <a:rPr lang="en-US" dirty="0" err="1"/>
              <a:t>bộ</a:t>
            </a:r>
            <a:r>
              <a:rPr lang="en-US" dirty="0"/>
              <a:t>, </a:t>
            </a:r>
            <a:r>
              <a:rPr lang="en-US" dirty="0" err="1"/>
              <a:t>đạt</a:t>
            </a:r>
            <a:r>
              <a:rPr lang="en-US" dirty="0"/>
              <a:t> </a:t>
            </a:r>
            <a:r>
              <a:rPr lang="en-US" dirty="0" err="1"/>
              <a:t>hiệu</a:t>
            </a:r>
            <a:r>
              <a:rPr lang="en-US" dirty="0"/>
              <a:t> </a:t>
            </a:r>
            <a:r>
              <a:rPr lang="en-US" dirty="0" err="1"/>
              <a:t>quả</a:t>
            </a:r>
            <a:r>
              <a:rPr lang="en-US" dirty="0"/>
              <a:t> </a:t>
            </a:r>
            <a:r>
              <a:rPr lang="en-US" dirty="0" err="1"/>
              <a:t>cao</a:t>
            </a:r>
            <a:endParaRPr lang="en-US" dirty="0" smtClean="0"/>
          </a:p>
          <a:p>
            <a:pPr algn="just">
              <a:buClr>
                <a:srgbClr val="F79646"/>
              </a:buClr>
            </a:pPr>
            <a:r>
              <a:rPr lang="en-US" dirty="0" err="1" smtClean="0"/>
              <a:t>Tích</a:t>
            </a:r>
            <a:r>
              <a:rPr lang="en-US" dirty="0" smtClean="0"/>
              <a:t> </a:t>
            </a:r>
            <a:r>
              <a:rPr lang="en-US" dirty="0" err="1"/>
              <a:t>hợp</a:t>
            </a:r>
            <a:r>
              <a:rPr lang="en-US" dirty="0"/>
              <a:t> </a:t>
            </a:r>
            <a:r>
              <a:rPr lang="en-US" dirty="0" err="1" smtClean="0"/>
              <a:t>và</a:t>
            </a:r>
            <a:r>
              <a:rPr lang="en-US" dirty="0" smtClean="0"/>
              <a:t> </a:t>
            </a:r>
            <a:r>
              <a:rPr lang="en-US" dirty="0" err="1"/>
              <a:t>cung</a:t>
            </a:r>
            <a:r>
              <a:rPr lang="en-US" dirty="0"/>
              <a:t> </a:t>
            </a:r>
            <a:r>
              <a:rPr lang="en-US" dirty="0" err="1"/>
              <a:t>cấp</a:t>
            </a:r>
            <a:r>
              <a:rPr lang="en-US" dirty="0"/>
              <a:t> </a:t>
            </a:r>
            <a:r>
              <a:rPr lang="en-US" dirty="0" err="1" smtClean="0"/>
              <a:t>quyền</a:t>
            </a:r>
            <a:r>
              <a:rPr lang="en-US" dirty="0" smtClean="0"/>
              <a:t> </a:t>
            </a:r>
            <a:r>
              <a:rPr lang="en-US" dirty="0" err="1" smtClean="0"/>
              <a:t>truy</a:t>
            </a:r>
            <a:r>
              <a:rPr lang="en-US" dirty="0" smtClean="0"/>
              <a:t> </a:t>
            </a:r>
            <a:r>
              <a:rPr lang="en-US" dirty="0" err="1" smtClean="0"/>
              <a:t>cập</a:t>
            </a:r>
            <a:r>
              <a:rPr lang="en-US" dirty="0" smtClean="0"/>
              <a:t> </a:t>
            </a:r>
            <a:r>
              <a:rPr lang="en-US" dirty="0" err="1" smtClean="0"/>
              <a:t>một</a:t>
            </a:r>
            <a:r>
              <a:rPr lang="en-US" dirty="0" smtClean="0"/>
              <a:t> </a:t>
            </a:r>
            <a:r>
              <a:rPr lang="en-US" dirty="0" err="1" smtClean="0"/>
              <a:t>cách</a:t>
            </a:r>
            <a:r>
              <a:rPr lang="en-US" dirty="0" smtClean="0"/>
              <a:t> </a:t>
            </a:r>
            <a:r>
              <a:rPr lang="en-US" dirty="0" err="1" smtClean="0"/>
              <a:t>chặt</a:t>
            </a:r>
            <a:r>
              <a:rPr lang="en-US" dirty="0" smtClean="0"/>
              <a:t> </a:t>
            </a:r>
            <a:r>
              <a:rPr lang="en-US" dirty="0" err="1" smtClean="0"/>
              <a:t>chẽ</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các</a:t>
            </a:r>
            <a:r>
              <a:rPr lang="en-US" dirty="0" smtClean="0"/>
              <a:t> </a:t>
            </a:r>
            <a:r>
              <a:rPr lang="en-US" dirty="0" err="1" smtClean="0"/>
              <a:t>hệ</a:t>
            </a:r>
            <a:r>
              <a:rPr lang="en-US" dirty="0" smtClean="0"/>
              <a:t> </a:t>
            </a:r>
            <a:r>
              <a:rPr lang="en-US" dirty="0" err="1" smtClean="0"/>
              <a:t>thống</a:t>
            </a:r>
            <a:r>
              <a:rPr lang="en-US" dirty="0" smtClean="0"/>
              <a:t> </a:t>
            </a:r>
            <a:r>
              <a:rPr lang="en-US" dirty="0" err="1" smtClean="0"/>
              <a:t>khác</a:t>
            </a:r>
            <a:r>
              <a:rPr lang="en-US" dirty="0" smtClean="0"/>
              <a:t> </a:t>
            </a:r>
            <a:r>
              <a:rPr lang="en-US" dirty="0" err="1" smtClean="0"/>
              <a:t>như</a:t>
            </a:r>
            <a:r>
              <a:rPr lang="en-US" dirty="0"/>
              <a:t>: </a:t>
            </a:r>
            <a:r>
              <a:rPr lang="en-US" dirty="0" err="1"/>
              <a:t>một</a:t>
            </a:r>
            <a:r>
              <a:rPr lang="en-US" dirty="0"/>
              <a:t> </a:t>
            </a:r>
            <a:r>
              <a:rPr lang="en-US" dirty="0" err="1"/>
              <a:t>cửa</a:t>
            </a:r>
            <a:r>
              <a:rPr lang="en-US" dirty="0"/>
              <a:t> </a:t>
            </a:r>
            <a:r>
              <a:rPr lang="en-US" dirty="0" err="1"/>
              <a:t>điện</a:t>
            </a:r>
            <a:r>
              <a:rPr lang="en-US" dirty="0"/>
              <a:t> </a:t>
            </a:r>
            <a:r>
              <a:rPr lang="en-US" dirty="0" err="1"/>
              <a:t>tử</a:t>
            </a:r>
            <a:r>
              <a:rPr lang="en-US" dirty="0"/>
              <a:t>, </a:t>
            </a:r>
            <a:r>
              <a:rPr lang="en-US" dirty="0" err="1"/>
              <a:t>cổng</a:t>
            </a:r>
            <a:r>
              <a:rPr lang="en-US" dirty="0"/>
              <a:t> </a:t>
            </a:r>
            <a:r>
              <a:rPr lang="en-US" dirty="0" err="1"/>
              <a:t>dịch</a:t>
            </a:r>
            <a:r>
              <a:rPr lang="en-US" dirty="0"/>
              <a:t> </a:t>
            </a:r>
            <a:r>
              <a:rPr lang="en-US" dirty="0" err="1"/>
              <a:t>vụ</a:t>
            </a:r>
            <a:r>
              <a:rPr lang="en-US" dirty="0"/>
              <a:t> </a:t>
            </a:r>
            <a:r>
              <a:rPr lang="en-US" dirty="0" err="1"/>
              <a:t>công</a:t>
            </a:r>
            <a:r>
              <a:rPr lang="en-US" dirty="0"/>
              <a:t> </a:t>
            </a:r>
            <a:r>
              <a:rPr lang="en-US" dirty="0" err="1"/>
              <a:t>trực</a:t>
            </a:r>
            <a:r>
              <a:rPr lang="en-US" dirty="0"/>
              <a:t> </a:t>
            </a:r>
            <a:r>
              <a:rPr lang="en-US" dirty="0" err="1"/>
              <a:t>tuyến</a:t>
            </a:r>
            <a:r>
              <a:rPr lang="en-US" dirty="0"/>
              <a:t>, </a:t>
            </a:r>
            <a:r>
              <a:rPr lang="en-US" dirty="0" err="1"/>
              <a:t>các</a:t>
            </a:r>
            <a:r>
              <a:rPr lang="en-US" dirty="0"/>
              <a:t> </a:t>
            </a:r>
            <a:r>
              <a:rPr lang="en-US" dirty="0" err="1"/>
              <a:t>phần</a:t>
            </a:r>
            <a:r>
              <a:rPr lang="en-US" dirty="0"/>
              <a:t> </a:t>
            </a:r>
            <a:r>
              <a:rPr lang="en-US" dirty="0" err="1"/>
              <a:t>mềm</a:t>
            </a:r>
            <a:r>
              <a:rPr lang="en-US" dirty="0"/>
              <a:t> </a:t>
            </a:r>
            <a:r>
              <a:rPr lang="en-US" dirty="0" err="1"/>
              <a:t>chuyên</a:t>
            </a:r>
            <a:r>
              <a:rPr lang="en-US" dirty="0"/>
              <a:t> </a:t>
            </a:r>
            <a:r>
              <a:rPr lang="en-US" dirty="0" err="1"/>
              <a:t>ngành</a:t>
            </a:r>
            <a:r>
              <a:rPr lang="en-US" dirty="0"/>
              <a:t> … </a:t>
            </a:r>
            <a:r>
              <a:rPr lang="en-US" dirty="0" err="1"/>
              <a:t>của</a:t>
            </a:r>
            <a:r>
              <a:rPr lang="en-US" dirty="0"/>
              <a:t> </a:t>
            </a:r>
            <a:r>
              <a:rPr lang="en-US" dirty="0" err="1"/>
              <a:t>địa</a:t>
            </a:r>
            <a:r>
              <a:rPr lang="en-US" dirty="0"/>
              <a:t> </a:t>
            </a:r>
            <a:r>
              <a:rPr lang="en-US" dirty="0" err="1" smtClean="0"/>
              <a:t>phương</a:t>
            </a:r>
            <a:endParaRPr lang="en-US" dirty="0" smtClean="0"/>
          </a:p>
          <a:p>
            <a:pPr algn="just">
              <a:buClr>
                <a:srgbClr val="F79646"/>
              </a:buClr>
            </a:pPr>
            <a:r>
              <a:rPr lang="en-US" dirty="0" err="1" smtClean="0"/>
              <a:t>Thiết</a:t>
            </a:r>
            <a:r>
              <a:rPr lang="en-US" dirty="0" smtClean="0"/>
              <a:t> </a:t>
            </a:r>
            <a:r>
              <a:rPr lang="en-US" dirty="0" err="1" smtClean="0"/>
              <a:t>kế</a:t>
            </a:r>
            <a:r>
              <a:rPr lang="en-US" dirty="0" smtClean="0"/>
              <a:t> </a:t>
            </a:r>
            <a:r>
              <a:rPr lang="en-US" dirty="0" err="1" smtClean="0"/>
              <a:t>động</a:t>
            </a:r>
            <a:r>
              <a:rPr lang="en-US" dirty="0" smtClean="0"/>
              <a:t> </a:t>
            </a:r>
            <a:r>
              <a:rPr lang="en-US" dirty="0" err="1" smtClean="0"/>
              <a:t>việc</a:t>
            </a:r>
            <a:r>
              <a:rPr lang="en-US" dirty="0" smtClean="0"/>
              <a:t> </a:t>
            </a:r>
            <a:r>
              <a:rPr lang="en-US" dirty="0" err="1" smtClean="0"/>
              <a:t>quản</a:t>
            </a:r>
            <a:r>
              <a:rPr lang="en-US" dirty="0" smtClean="0"/>
              <a:t> </a:t>
            </a:r>
            <a:r>
              <a:rPr lang="en-US" dirty="0" err="1" smtClean="0"/>
              <a:t>lý</a:t>
            </a:r>
            <a:r>
              <a:rPr lang="en-US" dirty="0" smtClean="0"/>
              <a:t> </a:t>
            </a:r>
            <a:r>
              <a:rPr lang="en-US" dirty="0" err="1" smtClean="0"/>
              <a:t>các</a:t>
            </a:r>
            <a:r>
              <a:rPr lang="en-US" dirty="0" smtClean="0"/>
              <a:t> </a:t>
            </a:r>
            <a:r>
              <a:rPr lang="en-US" dirty="0" err="1" smtClean="0"/>
              <a:t>trường</a:t>
            </a:r>
            <a:r>
              <a:rPr lang="en-US" dirty="0" smtClean="0"/>
              <a:t> </a:t>
            </a:r>
            <a:r>
              <a:rPr lang="en-US" dirty="0" err="1" smtClean="0"/>
              <a:t>thông</a:t>
            </a:r>
            <a:r>
              <a:rPr lang="en-US" dirty="0" smtClean="0"/>
              <a:t> tin </a:t>
            </a:r>
            <a:r>
              <a:rPr lang="en-US" dirty="0" err="1" smtClean="0"/>
              <a:t>của</a:t>
            </a:r>
            <a:r>
              <a:rPr lang="en-US" dirty="0" smtClean="0"/>
              <a:t> </a:t>
            </a:r>
            <a:r>
              <a:rPr lang="en-US" dirty="0" err="1" smtClean="0"/>
              <a:t>các</a:t>
            </a:r>
            <a:r>
              <a:rPr lang="en-US" dirty="0" smtClean="0"/>
              <a:t> </a:t>
            </a:r>
            <a:r>
              <a:rPr lang="en-US" dirty="0" err="1" smtClean="0"/>
              <a:t>đối</a:t>
            </a:r>
            <a:r>
              <a:rPr lang="en-US" dirty="0" smtClean="0"/>
              <a:t> </a:t>
            </a:r>
            <a:r>
              <a:rPr lang="en-US" dirty="0" err="1" smtClean="0"/>
              <a:t>tượng</a:t>
            </a:r>
            <a:r>
              <a:rPr lang="en-US" dirty="0" smtClean="0"/>
              <a:t> </a:t>
            </a:r>
            <a:r>
              <a:rPr lang="en-US" dirty="0" err="1" smtClean="0"/>
              <a:t>kết</a:t>
            </a:r>
            <a:r>
              <a:rPr lang="en-US" dirty="0" smtClean="0"/>
              <a:t> </a:t>
            </a:r>
            <a:r>
              <a:rPr lang="en-US" dirty="0" err="1" smtClean="0"/>
              <a:t>quả</a:t>
            </a:r>
            <a:r>
              <a:rPr lang="en-US" dirty="0" smtClean="0"/>
              <a:t> </a:t>
            </a:r>
            <a:r>
              <a:rPr lang="en-US" dirty="0" err="1" smtClean="0"/>
              <a:t>thủ</a:t>
            </a:r>
            <a:r>
              <a:rPr lang="en-US" dirty="0" smtClean="0"/>
              <a:t> </a:t>
            </a:r>
            <a:r>
              <a:rPr lang="en-US" dirty="0" err="1" smtClean="0"/>
              <a:t>tục</a:t>
            </a:r>
            <a:r>
              <a:rPr lang="en-US" dirty="0" smtClean="0"/>
              <a:t> </a:t>
            </a:r>
            <a:r>
              <a:rPr lang="en-US" dirty="0" err="1" smtClean="0"/>
              <a:t>hành</a:t>
            </a:r>
            <a:r>
              <a:rPr lang="en-US" dirty="0" smtClean="0"/>
              <a:t> </a:t>
            </a:r>
            <a:r>
              <a:rPr lang="en-US" dirty="0" err="1" smtClean="0"/>
              <a:t>chính</a:t>
            </a:r>
            <a:r>
              <a:rPr lang="en-US" dirty="0" smtClean="0"/>
              <a:t> </a:t>
            </a:r>
            <a:r>
              <a:rPr lang="en-US" dirty="0" err="1" smtClean="0"/>
              <a:t>giúp</a:t>
            </a:r>
            <a:r>
              <a:rPr lang="en-US" dirty="0" smtClean="0"/>
              <a:t> </a:t>
            </a:r>
            <a:r>
              <a:rPr lang="en-US" dirty="0" err="1" smtClean="0"/>
              <a:t>dễ</a:t>
            </a:r>
            <a:r>
              <a:rPr lang="en-US" dirty="0" smtClean="0"/>
              <a:t> </a:t>
            </a:r>
            <a:r>
              <a:rPr lang="en-US" dirty="0" err="1" smtClean="0"/>
              <a:t>dàng</a:t>
            </a:r>
            <a:r>
              <a:rPr lang="en-US" dirty="0" smtClean="0"/>
              <a:t> </a:t>
            </a:r>
            <a:r>
              <a:rPr lang="en-US" dirty="0" err="1" smtClean="0"/>
              <a:t>thiết</a:t>
            </a:r>
            <a:r>
              <a:rPr lang="en-US" dirty="0" smtClean="0"/>
              <a:t> </a:t>
            </a:r>
            <a:r>
              <a:rPr lang="en-US" dirty="0" err="1" smtClean="0"/>
              <a:t>lập</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biểu</a:t>
            </a:r>
            <a:r>
              <a:rPr lang="en-US" dirty="0" smtClean="0"/>
              <a:t> </a:t>
            </a:r>
            <a:r>
              <a:rPr lang="en-US" dirty="0" err="1" smtClean="0"/>
              <a:t>mẫu</a:t>
            </a:r>
            <a:r>
              <a:rPr lang="en-US" dirty="0" smtClean="0"/>
              <a:t> </a:t>
            </a:r>
            <a:r>
              <a:rPr lang="en-US" dirty="0" err="1" smtClean="0"/>
              <a:t>và</a:t>
            </a:r>
            <a:r>
              <a:rPr lang="en-US" dirty="0" smtClean="0"/>
              <a:t> </a:t>
            </a:r>
            <a:r>
              <a:rPr lang="en-US" dirty="0" err="1" smtClean="0"/>
              <a:t>tiết</a:t>
            </a:r>
            <a:r>
              <a:rPr lang="en-US" dirty="0" smtClean="0"/>
              <a:t> </a:t>
            </a:r>
            <a:r>
              <a:rPr lang="en-US" dirty="0" err="1" smtClean="0"/>
              <a:t>kiệm</a:t>
            </a:r>
            <a:r>
              <a:rPr lang="en-US" dirty="0" smtClean="0"/>
              <a:t> chi </a:t>
            </a:r>
            <a:r>
              <a:rPr lang="en-US" dirty="0" err="1" smtClean="0"/>
              <a:t>phí</a:t>
            </a:r>
            <a:endParaRPr lang="en-US" dirty="0" smtClean="0"/>
          </a:p>
          <a:p>
            <a:pPr algn="just">
              <a:buClr>
                <a:srgbClr val="F79646"/>
              </a:buClr>
            </a:pPr>
            <a:r>
              <a:rPr lang="en-US" dirty="0" err="1" smtClean="0"/>
              <a:t>Sử</a:t>
            </a:r>
            <a:r>
              <a:rPr lang="en-US" dirty="0" smtClean="0"/>
              <a:t> </a:t>
            </a:r>
            <a:r>
              <a:rPr lang="en-US" dirty="0" err="1" smtClean="0"/>
              <a:t>dụng</a:t>
            </a:r>
            <a:r>
              <a:rPr lang="en-US" dirty="0" smtClean="0"/>
              <a:t> </a:t>
            </a:r>
            <a:r>
              <a:rPr lang="en-US" dirty="0" err="1"/>
              <a:t>công</a:t>
            </a:r>
            <a:r>
              <a:rPr lang="en-US" dirty="0"/>
              <a:t> </a:t>
            </a:r>
            <a:r>
              <a:rPr lang="en-US" dirty="0" err="1"/>
              <a:t>nghệ</a:t>
            </a:r>
            <a:r>
              <a:rPr lang="en-US" dirty="0"/>
              <a:t> </a:t>
            </a:r>
            <a:r>
              <a:rPr lang="en-US" dirty="0" err="1"/>
              <a:t>nguồn</a:t>
            </a:r>
            <a:r>
              <a:rPr lang="en-US" dirty="0"/>
              <a:t> </a:t>
            </a:r>
            <a:r>
              <a:rPr lang="en-US" dirty="0" err="1" smtClean="0"/>
              <a:t>mở</a:t>
            </a:r>
            <a:r>
              <a:rPr lang="en-US" dirty="0" smtClean="0"/>
              <a:t> </a:t>
            </a:r>
            <a:r>
              <a:rPr lang="en-US" dirty="0" err="1" smtClean="0"/>
              <a:t>tiết</a:t>
            </a:r>
            <a:r>
              <a:rPr lang="en-US" dirty="0" smtClean="0"/>
              <a:t> </a:t>
            </a:r>
            <a:r>
              <a:rPr lang="en-US" dirty="0" err="1"/>
              <a:t>kiệm</a:t>
            </a:r>
            <a:r>
              <a:rPr lang="en-US" dirty="0"/>
              <a:t> </a:t>
            </a:r>
            <a:r>
              <a:rPr lang="en-US" dirty="0" err="1"/>
              <a:t>được</a:t>
            </a:r>
            <a:r>
              <a:rPr lang="en-US" dirty="0"/>
              <a:t> chi </a:t>
            </a:r>
            <a:r>
              <a:rPr lang="en-US" dirty="0" err="1"/>
              <a:t>phí</a:t>
            </a:r>
            <a:r>
              <a:rPr lang="en-US" dirty="0"/>
              <a:t> </a:t>
            </a:r>
            <a:r>
              <a:rPr lang="en-US" dirty="0" err="1"/>
              <a:t>mua</a:t>
            </a:r>
            <a:r>
              <a:rPr lang="en-US" dirty="0"/>
              <a:t> </a:t>
            </a:r>
            <a:r>
              <a:rPr lang="en-US" dirty="0" err="1"/>
              <a:t>sắm</a:t>
            </a:r>
            <a:r>
              <a:rPr lang="en-US" dirty="0"/>
              <a:t> </a:t>
            </a:r>
            <a:r>
              <a:rPr lang="en-US" dirty="0" err="1"/>
              <a:t>bản</a:t>
            </a:r>
            <a:r>
              <a:rPr lang="en-US" dirty="0"/>
              <a:t> </a:t>
            </a:r>
            <a:r>
              <a:rPr lang="en-US" dirty="0" err="1"/>
              <a:t>quyền</a:t>
            </a:r>
            <a:r>
              <a:rPr lang="en-US" dirty="0"/>
              <a:t> </a:t>
            </a:r>
            <a:r>
              <a:rPr lang="en-US" dirty="0" err="1"/>
              <a:t>trong</a:t>
            </a:r>
            <a:r>
              <a:rPr lang="en-US" dirty="0"/>
              <a:t> </a:t>
            </a:r>
            <a:r>
              <a:rPr lang="en-US" dirty="0" err="1"/>
              <a:t>quá</a:t>
            </a:r>
            <a:r>
              <a:rPr lang="en-US" dirty="0"/>
              <a:t> </a:t>
            </a:r>
            <a:r>
              <a:rPr lang="en-US" dirty="0" err="1"/>
              <a:t>trình</a:t>
            </a:r>
            <a:r>
              <a:rPr lang="en-US" dirty="0"/>
              <a:t> </a:t>
            </a:r>
            <a:r>
              <a:rPr lang="en-US" dirty="0" err="1"/>
              <a:t>phát</a:t>
            </a:r>
            <a:r>
              <a:rPr lang="en-US" dirty="0"/>
              <a:t> </a:t>
            </a:r>
            <a:r>
              <a:rPr lang="en-US" dirty="0" err="1"/>
              <a:t>triển</a:t>
            </a:r>
            <a:r>
              <a:rPr lang="en-US" dirty="0"/>
              <a:t> </a:t>
            </a:r>
            <a:r>
              <a:rPr lang="en-US" dirty="0" err="1"/>
              <a:t>cũng</a:t>
            </a:r>
            <a:r>
              <a:rPr lang="en-US" dirty="0"/>
              <a:t> </a:t>
            </a:r>
            <a:r>
              <a:rPr lang="en-US" dirty="0" err="1"/>
              <a:t>như</a:t>
            </a:r>
            <a:r>
              <a:rPr lang="en-US" dirty="0"/>
              <a:t> </a:t>
            </a:r>
            <a:r>
              <a:rPr lang="en-US" dirty="0" err="1"/>
              <a:t>vận</a:t>
            </a:r>
            <a:r>
              <a:rPr lang="en-US" dirty="0"/>
              <a:t> </a:t>
            </a:r>
            <a:r>
              <a:rPr lang="en-US" dirty="0" err="1"/>
              <a:t>hành</a:t>
            </a:r>
            <a:r>
              <a:rPr lang="en-US" dirty="0"/>
              <a:t> </a:t>
            </a:r>
            <a:r>
              <a:rPr lang="en-US" dirty="0" err="1"/>
              <a:t>hệ</a:t>
            </a:r>
            <a:r>
              <a:rPr lang="en-US" dirty="0"/>
              <a:t> </a:t>
            </a:r>
            <a:r>
              <a:rPr lang="en-US" dirty="0" err="1"/>
              <a:t>thống</a:t>
            </a:r>
            <a:r>
              <a:rPr lang="en-US" dirty="0"/>
              <a:t> </a:t>
            </a:r>
            <a:endParaRPr lang="en-US" dirty="0" smtClean="0"/>
          </a:p>
        </p:txBody>
      </p:sp>
      <p:sp>
        <p:nvSpPr>
          <p:cNvPr id="19462" name="Slide Number Placeholder 5"/>
          <p:cNvSpPr>
            <a:spLocks noGrp="1"/>
          </p:cNvSpPr>
          <p:nvPr>
            <p:ph type="sldNum" sz="quarter" idx="4294967295"/>
          </p:nvPr>
        </p:nvSpPr>
        <p:spPr bwMode="auto">
          <a:xfrm>
            <a:off x="8382000" y="6324600"/>
            <a:ext cx="609600" cy="365125"/>
          </a:xfrm>
          <a:noFill/>
          <a:ln>
            <a:miter lim="800000"/>
            <a:headEnd/>
            <a:tailEnd/>
          </a:ln>
        </p:spPr>
        <p:txBody>
          <a:bodyPr/>
          <a:lstStyle/>
          <a:p>
            <a:fld id="{3B59D746-A0EF-4610-AC8F-E165C569F8FA}" type="slidenum">
              <a:rPr lang="en-US" smtClean="0">
                <a:solidFill>
                  <a:schemeClr val="bg1"/>
                </a:solidFill>
              </a:rPr>
              <a:pPr/>
              <a:t>13</a:t>
            </a:fld>
            <a:endParaRPr lang="en-US" smtClean="0">
              <a:solidFill>
                <a:schemeClr val="bg1"/>
              </a:solidFill>
            </a:endParaRPr>
          </a:p>
        </p:txBody>
      </p:sp>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13</a:t>
            </a:fld>
            <a:endParaRPr lang="en-US" dirty="0" smtClean="0">
              <a:latin typeface="Calibri" pitchFamily="34" charset="0"/>
            </a:endParaRPr>
          </a:p>
        </p:txBody>
      </p:sp>
      <p:sp>
        <p:nvSpPr>
          <p:cNvPr id="6"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7"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3600" y="2514599"/>
            <a:ext cx="4572000" cy="646331"/>
          </a:xfrm>
          <a:prstGeom prst="rect">
            <a:avLst/>
          </a:prstGeom>
          <a:noFill/>
        </p:spPr>
        <p:txBody>
          <a:bodyPr wrap="square" rtlCol="0">
            <a:spAutoFit/>
          </a:bodyPr>
          <a:lstStyle/>
          <a:p>
            <a:pPr algn="ctr"/>
            <a:r>
              <a:rPr lang="en-US" sz="3600" b="1" smtClean="0">
                <a:solidFill>
                  <a:srgbClr val="FF6600"/>
                </a:solidFill>
              </a:rPr>
              <a:t>DEMO PHẦN MỀM</a:t>
            </a:r>
            <a:endParaRPr lang="vi-VN" sz="3600" b="1" dirty="0">
              <a:solidFill>
                <a:srgbClr val="FF6600"/>
              </a:solidFill>
            </a:endParaRPr>
          </a:p>
        </p:txBody>
      </p:sp>
      <p:sp>
        <p:nvSpPr>
          <p:cNvPr id="4"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14</a:t>
            </a:fld>
            <a:endParaRPr lang="en-US" dirty="0" smtClean="0">
              <a:latin typeface="Calibri" pitchFamily="34" charset="0"/>
            </a:endParaRPr>
          </a:p>
        </p:txBody>
      </p:sp>
      <p:sp>
        <p:nvSpPr>
          <p:cNvPr id="5"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6"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Footer Placeholder 4"/>
          <p:cNvSpPr>
            <a:spLocks noGrp="1"/>
          </p:cNvSpPr>
          <p:nvPr>
            <p:ph type="ftr" sz="quarter" idx="10"/>
          </p:nvPr>
        </p:nvSpPr>
        <p:spPr bwMode="auto">
          <a:ln>
            <a:miter lim="800000"/>
            <a:headEnd/>
            <a:tailEnd/>
          </a:ln>
        </p:spPr>
        <p:txBody>
          <a:bodyPr/>
          <a:lstStyle/>
          <a:p>
            <a:pPr fontAlgn="base">
              <a:spcBef>
                <a:spcPct val="0"/>
              </a:spcBef>
              <a:spcAft>
                <a:spcPct val="0"/>
              </a:spcAft>
              <a:defRPr/>
            </a:pPr>
            <a:r>
              <a:rPr lang="en-US" dirty="0" smtClean="0"/>
              <a:t>Copyright </a:t>
            </a:r>
            <a:r>
              <a:rPr lang="en-US" smtClean="0"/>
              <a:t>© 2012 </a:t>
            </a:r>
            <a:r>
              <a:rPr lang="en-US" dirty="0" smtClean="0"/>
              <a:t>Unitech. All rights reserved</a:t>
            </a:r>
          </a:p>
        </p:txBody>
      </p:sp>
      <p:sp>
        <p:nvSpPr>
          <p:cNvPr id="11269"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E4FC78-1C9C-428C-9E7D-D3E44EEFC270}" type="slidenum">
              <a:rPr lang="en-US" smtClean="0">
                <a:latin typeface="Calibri" pitchFamily="34" charset="0"/>
              </a:rPr>
              <a:pPr eaLnBrk="1" hangingPunct="1"/>
              <a:t>15</a:t>
            </a:fld>
            <a:endParaRPr lang="en-US" smtClean="0">
              <a:latin typeface="Calibri" pitchFamily="34" charset="0"/>
            </a:endParaRPr>
          </a:p>
        </p:txBody>
      </p:sp>
      <p:sp>
        <p:nvSpPr>
          <p:cNvPr id="11267" name="Date Placeholder 3"/>
          <p:cNvSpPr>
            <a:spLocks noGrp="1"/>
          </p:cNvSpPr>
          <p:nvPr>
            <p:ph type="dt" sz="half"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E4143A-1B69-44E4-BE16-7FE1CA30664B}" type="datetime1">
              <a:rPr lang="en-US" smtClean="0">
                <a:solidFill>
                  <a:schemeClr val="bg1"/>
                </a:solidFill>
                <a:latin typeface="Calibri" pitchFamily="34" charset="0"/>
              </a:rPr>
              <a:pPr eaLnBrk="1" hangingPunct="1"/>
              <a:t>3/1/2021</a:t>
            </a:fld>
            <a:endParaRPr lang="en-US" smtClean="0">
              <a:solidFill>
                <a:schemeClr val="bg1"/>
              </a:solidFill>
              <a:latin typeface="Calibri" pitchFamily="34" charset="0"/>
            </a:endParaRPr>
          </a:p>
        </p:txBody>
      </p:sp>
      <p:sp>
        <p:nvSpPr>
          <p:cNvPr id="79" name="Title 50"/>
          <p:cNvSpPr>
            <a:spLocks noGrp="1"/>
          </p:cNvSpPr>
          <p:nvPr>
            <p:ph type="title"/>
          </p:nvPr>
        </p:nvSpPr>
        <p:spPr>
          <a:xfrm>
            <a:off x="1219200" y="609600"/>
            <a:ext cx="6553200" cy="487363"/>
          </a:xfrm>
        </p:spPr>
        <p:txBody>
          <a:bodyPr/>
          <a:lstStyle/>
          <a:p>
            <a:r>
              <a:rPr lang="en-US" sz="2400" dirty="0" smtClean="0">
                <a:effectLst>
                  <a:outerShdw blurRad="38100" dist="38100" dir="2700000" algn="tl">
                    <a:srgbClr val="C0C0C0"/>
                  </a:outerShdw>
                </a:effectLst>
                <a:latin typeface="Arial" charset="0"/>
                <a:cs typeface="Arial" charset="0"/>
              </a:rPr>
              <a:t>QUY TRÌNH NGHIỆP VỤ</a:t>
            </a:r>
            <a:endParaRPr lang="en-US" sz="2400" dirty="0"/>
          </a:p>
        </p:txBody>
      </p:sp>
      <p:graphicFrame>
        <p:nvGraphicFramePr>
          <p:cNvPr id="7" name="Object 6"/>
          <p:cNvGraphicFramePr>
            <a:graphicFrameLocks noChangeAspect="1"/>
          </p:cNvGraphicFramePr>
          <p:nvPr>
            <p:extLst>
              <p:ext uri="{D42A27DB-BD31-4B8C-83A1-F6EECF244321}">
                <p14:modId xmlns:p14="http://schemas.microsoft.com/office/powerpoint/2010/main" val="2978255600"/>
              </p:ext>
            </p:extLst>
          </p:nvPr>
        </p:nvGraphicFramePr>
        <p:xfrm>
          <a:off x="374649" y="1428750"/>
          <a:ext cx="8423276" cy="4686300"/>
        </p:xfrm>
        <a:graphic>
          <a:graphicData uri="http://schemas.openxmlformats.org/presentationml/2006/ole">
            <mc:AlternateContent xmlns:mc="http://schemas.openxmlformats.org/markup-compatibility/2006">
              <mc:Choice xmlns:v="urn:schemas-microsoft-com:vml" Requires="v">
                <p:oleObj spid="_x0000_s3111" name="Visio" r:id="rId4" imgW="6886704" imgH="3827002" progId="Visio.Drawing.11">
                  <p:embed/>
                </p:oleObj>
              </mc:Choice>
              <mc:Fallback>
                <p:oleObj name="Visio" r:id="rId4" imgW="6886704" imgH="3827002" progId="Visio.Drawing.11">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649" y="1428750"/>
                        <a:ext cx="8423276"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 name="Date Placeholder 4"/>
          <p:cNvSpPr txBox="1">
            <a:spLocks/>
          </p:cNvSpPr>
          <p:nvPr/>
        </p:nvSpPr>
        <p:spPr bwMode="gray">
          <a:xfrm>
            <a:off x="1181100" y="6555977"/>
            <a:ext cx="1169987" cy="28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000" b="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F1AD355-8B94-4426-8381-15CBAFAFF400}" type="datetime1">
              <a:rPr lang="en-US" smtClean="0"/>
              <a:pPr>
                <a:defRPr/>
              </a:pPr>
              <a:t>3/1/2021</a:t>
            </a:fld>
            <a:endParaRPr lang="en-US"/>
          </a:p>
        </p:txBody>
      </p:sp>
    </p:spTree>
    <p:extLst>
      <p:ext uri="{BB962C8B-B14F-4D97-AF65-F5344CB8AC3E}">
        <p14:creationId xmlns:p14="http://schemas.microsoft.com/office/powerpoint/2010/main" val="450963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467600" cy="487363"/>
          </a:xfrm>
        </p:spPr>
        <p:txBody>
          <a:bodyPr/>
          <a:lstStyle/>
          <a:p>
            <a:r>
              <a:rPr lang="en-US" sz="2400" dirty="0" smtClean="0"/>
              <a:t>THỐNG KÊ KẾT QUẢ GIẢI QUYẾT TTHC</a:t>
            </a:r>
            <a:endParaRPr lang="en-US" sz="2400" dirty="0"/>
          </a:p>
        </p:txBody>
      </p:sp>
      <p:sp>
        <p:nvSpPr>
          <p:cNvPr id="4" name="Footer Placeholder 3"/>
          <p:cNvSpPr>
            <a:spLocks noGrp="1"/>
          </p:cNvSpPr>
          <p:nvPr>
            <p:ph type="ftr" sz="quarter" idx="10"/>
          </p:nvPr>
        </p:nvSpPr>
        <p:spPr/>
        <p:txBody>
          <a:bodyPr/>
          <a:lstStyle/>
          <a:p>
            <a:pPr>
              <a:defRPr/>
            </a:pPr>
            <a:r>
              <a:rPr lang="en-US" smtClean="0"/>
              <a:t>Copyright © 2012 Unitech. All rights reserved – Unitech.vn</a:t>
            </a:r>
            <a:endParaRPr lang="en-US"/>
          </a:p>
        </p:txBody>
      </p:sp>
      <p:sp>
        <p:nvSpPr>
          <p:cNvPr id="5" name="Date Placeholder 4"/>
          <p:cNvSpPr>
            <a:spLocks noGrp="1"/>
          </p:cNvSpPr>
          <p:nvPr>
            <p:ph type="dt" sz="half" idx="12"/>
          </p:nvPr>
        </p:nvSpPr>
        <p:spPr/>
        <p:txBody>
          <a:bodyPr/>
          <a:lstStyle/>
          <a:p>
            <a:pPr>
              <a:defRPr/>
            </a:pPr>
            <a:fld id="{7F1AD355-8B94-4426-8381-15CBAFAFF400}" type="datetime1">
              <a:rPr lang="en-US" smtClean="0"/>
              <a:pPr>
                <a:defRPr/>
              </a:pPr>
              <a:t>3/1/2021</a:t>
            </a:fld>
            <a:endParaRPr lang="en-US"/>
          </a:p>
        </p:txBody>
      </p:sp>
      <p:sp>
        <p:nvSpPr>
          <p:cNvPr id="6" name="Slide Number Placeholder 5"/>
          <p:cNvSpPr>
            <a:spLocks noGrp="1"/>
          </p:cNvSpPr>
          <p:nvPr>
            <p:ph type="sldNum" sz="quarter" idx="11"/>
          </p:nvPr>
        </p:nvSpPr>
        <p:spPr/>
        <p:txBody>
          <a:bodyPr/>
          <a:lstStyle/>
          <a:p>
            <a:pPr>
              <a:defRPr/>
            </a:pPr>
            <a:fld id="{94EE5E44-E704-4E30-9A4C-E40420BD9C93}" type="slidenum">
              <a:rPr lang="en-US" smtClean="0"/>
              <a:pPr>
                <a:defRPr/>
              </a:pPr>
              <a:t>16</a:t>
            </a:fld>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76" y="1509695"/>
            <a:ext cx="8677525" cy="4539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3534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09600"/>
            <a:ext cx="5562600" cy="487363"/>
          </a:xfrm>
        </p:spPr>
        <p:txBody>
          <a:bodyPr/>
          <a:lstStyle/>
          <a:p>
            <a:r>
              <a:rPr lang="en-US" sz="2400" dirty="0" smtClean="0"/>
              <a:t>THÔNG TIN LIÊN HỆ</a:t>
            </a:r>
            <a:endParaRPr lang="en-US" sz="2400" dirty="0"/>
          </a:p>
        </p:txBody>
      </p:sp>
      <p:sp>
        <p:nvSpPr>
          <p:cNvPr id="3" name="Content Placeholder 2"/>
          <p:cNvSpPr>
            <a:spLocks noGrp="1"/>
          </p:cNvSpPr>
          <p:nvPr>
            <p:ph idx="1"/>
          </p:nvPr>
        </p:nvSpPr>
        <p:spPr/>
        <p:txBody>
          <a:bodyPr/>
          <a:lstStyle/>
          <a:p>
            <a:pPr marL="342900" lvl="1" indent="-342900">
              <a:buClr>
                <a:srgbClr val="F79646"/>
              </a:buClr>
              <a:buFont typeface="Wingdings" panose="05000000000000000000" pitchFamily="2" charset="2"/>
              <a:buChar char="q"/>
              <a:defRPr/>
            </a:pPr>
            <a:r>
              <a:rPr lang="nl-NL" sz="2400" dirty="0" smtClean="0"/>
              <a:t>Công </a:t>
            </a:r>
            <a:r>
              <a:rPr lang="nl-NL" sz="2400" dirty="0"/>
              <a:t>ty cổ phần công nghệ Tâm Hợp Nhất (UNITECH</a:t>
            </a:r>
            <a:r>
              <a:rPr lang="nl-NL" sz="2400" dirty="0" smtClean="0"/>
              <a:t>)</a:t>
            </a:r>
          </a:p>
          <a:p>
            <a:pPr marL="742950" lvl="2" indent="-342900">
              <a:buClr>
                <a:srgbClr val="F79646"/>
              </a:buClr>
              <a:buFont typeface="Courier New" panose="02070309020205020404" pitchFamily="49" charset="0"/>
              <a:buChar char="o"/>
              <a:defRPr/>
            </a:pPr>
            <a:r>
              <a:rPr lang="en-US" sz="2000" dirty="0" err="1" smtClean="0">
                <a:ea typeface="Verdana" pitchFamily="34" charset="0"/>
              </a:rPr>
              <a:t>Ông</a:t>
            </a:r>
            <a:r>
              <a:rPr lang="en-US" sz="2000" dirty="0" smtClean="0">
                <a:ea typeface="Verdana" pitchFamily="34" charset="0"/>
              </a:rPr>
              <a:t> </a:t>
            </a:r>
            <a:r>
              <a:rPr lang="en-US" sz="2000" dirty="0" err="1" smtClean="0">
                <a:ea typeface="Verdana" pitchFamily="34" charset="0"/>
              </a:rPr>
              <a:t>Sử</a:t>
            </a:r>
            <a:r>
              <a:rPr lang="en-US" sz="2000" dirty="0" smtClean="0">
                <a:ea typeface="Verdana" pitchFamily="34" charset="0"/>
              </a:rPr>
              <a:t> Huy – </a:t>
            </a:r>
            <a:r>
              <a:rPr lang="en-US" sz="2000" dirty="0" err="1" smtClean="0">
                <a:ea typeface="Verdana" pitchFamily="34" charset="0"/>
              </a:rPr>
              <a:t>Phó</a:t>
            </a:r>
            <a:r>
              <a:rPr lang="en-US" sz="2000" dirty="0" smtClean="0">
                <a:ea typeface="Verdana" pitchFamily="34" charset="0"/>
              </a:rPr>
              <a:t> </a:t>
            </a:r>
            <a:r>
              <a:rPr lang="en-US" sz="2000" dirty="0" err="1" smtClean="0">
                <a:ea typeface="Verdana" pitchFamily="34" charset="0"/>
              </a:rPr>
              <a:t>Tổng</a:t>
            </a:r>
            <a:r>
              <a:rPr lang="en-US" sz="2000" dirty="0" smtClean="0">
                <a:ea typeface="Verdana" pitchFamily="34" charset="0"/>
              </a:rPr>
              <a:t> </a:t>
            </a:r>
            <a:r>
              <a:rPr lang="en-US" sz="2000" dirty="0" err="1" smtClean="0">
                <a:ea typeface="Verdana" pitchFamily="34" charset="0"/>
              </a:rPr>
              <a:t>Giám</a:t>
            </a:r>
            <a:r>
              <a:rPr lang="en-US" sz="2000" dirty="0" smtClean="0">
                <a:ea typeface="Verdana" pitchFamily="34" charset="0"/>
              </a:rPr>
              <a:t> </a:t>
            </a:r>
            <a:r>
              <a:rPr lang="en-US" sz="2000" dirty="0" err="1" smtClean="0">
                <a:ea typeface="Verdana" pitchFamily="34" charset="0"/>
              </a:rPr>
              <a:t>đốc</a:t>
            </a:r>
            <a:endParaRPr lang="en-US" sz="2000" dirty="0">
              <a:ea typeface="Verdana" pitchFamily="34" charset="0"/>
            </a:endParaRPr>
          </a:p>
          <a:p>
            <a:pPr marL="1200150" lvl="3" indent="-342900">
              <a:buClr>
                <a:srgbClr val="F79646"/>
              </a:buClr>
              <a:buFont typeface="Courier New" panose="02070309020205020404" pitchFamily="49" charset="0"/>
              <a:buChar char="o"/>
              <a:defRPr/>
            </a:pPr>
            <a:r>
              <a:rPr lang="en-US" sz="2000" dirty="0">
                <a:ea typeface="Verdana" pitchFamily="34" charset="0"/>
              </a:rPr>
              <a:t>Email: </a:t>
            </a:r>
            <a:r>
              <a:rPr lang="en-US" sz="2000" dirty="0" smtClean="0">
                <a:ea typeface="Verdana" pitchFamily="34" charset="0"/>
                <a:hlinkClick r:id="rId2"/>
              </a:rPr>
              <a:t>huys@unitech.vn</a:t>
            </a:r>
            <a:endParaRPr lang="en-US" sz="2000" dirty="0">
              <a:ea typeface="Verdana" pitchFamily="34" charset="0"/>
            </a:endParaRPr>
          </a:p>
          <a:p>
            <a:pPr marL="1200150" lvl="3" indent="-342900">
              <a:buClr>
                <a:srgbClr val="F79646"/>
              </a:buClr>
              <a:buFont typeface="Courier New" panose="02070309020205020404" pitchFamily="49" charset="0"/>
              <a:buChar char="o"/>
              <a:defRPr/>
            </a:pPr>
            <a:r>
              <a:rPr lang="en-US" sz="2000" dirty="0" err="1" smtClean="0">
                <a:ea typeface="Verdana" pitchFamily="34" charset="0"/>
              </a:rPr>
              <a:t>Điện</a:t>
            </a:r>
            <a:r>
              <a:rPr lang="en-US" sz="2000" dirty="0" smtClean="0">
                <a:ea typeface="Verdana" pitchFamily="34" charset="0"/>
              </a:rPr>
              <a:t> </a:t>
            </a:r>
            <a:r>
              <a:rPr lang="en-US" sz="2000" dirty="0" err="1" smtClean="0">
                <a:ea typeface="Verdana" pitchFamily="34" charset="0"/>
              </a:rPr>
              <a:t>thoại</a:t>
            </a:r>
            <a:r>
              <a:rPr lang="en-US" sz="2000" dirty="0" smtClean="0">
                <a:ea typeface="Verdana" pitchFamily="34" charset="0"/>
              </a:rPr>
              <a:t>: 0914.044.922</a:t>
            </a:r>
            <a:endParaRPr lang="en-US" sz="2000" dirty="0">
              <a:ea typeface="Verdana" pitchFamily="34" charset="0"/>
            </a:endParaRPr>
          </a:p>
          <a:p>
            <a:pPr marL="514350" lvl="1" indent="-514350">
              <a:buFont typeface="+mj-lt"/>
              <a:buAutoNum type="arabicPeriod"/>
              <a:defRPr/>
            </a:pPr>
            <a:endParaRPr lang="en-US" sz="2800" dirty="0">
              <a:ea typeface="Verdana" pitchFamily="34" charset="0"/>
            </a:endParaRPr>
          </a:p>
          <a:p>
            <a:pPr marL="457200" lvl="1" indent="0">
              <a:buFont typeface="Arial" charset="0"/>
              <a:buNone/>
              <a:defRPr/>
            </a:pPr>
            <a:endParaRPr lang="en-US" sz="1800" dirty="0">
              <a:latin typeface="Verdana" pitchFamily="34" charset="0"/>
              <a:ea typeface="Verdana" pitchFamily="34" charset="0"/>
              <a:cs typeface="Verdana" pitchFamily="34" charset="0"/>
            </a:endParaRPr>
          </a:p>
          <a:p>
            <a:endParaRPr lang="en-US" sz="2000" dirty="0"/>
          </a:p>
        </p:txBody>
      </p:sp>
      <p:sp>
        <p:nvSpPr>
          <p:cNvPr id="4" name="Footer Placeholder 3"/>
          <p:cNvSpPr>
            <a:spLocks noGrp="1"/>
          </p:cNvSpPr>
          <p:nvPr>
            <p:ph type="ftr" sz="quarter" idx="10"/>
          </p:nvPr>
        </p:nvSpPr>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5" name="Date Placeholder 4"/>
          <p:cNvSpPr>
            <a:spLocks noGrp="1"/>
          </p:cNvSpPr>
          <p:nvPr>
            <p:ph type="dt" sz="half" idx="12"/>
          </p:nvPr>
        </p:nvSpPr>
        <p:spPr/>
        <p:txBody>
          <a:bodyPr/>
          <a:lstStyle/>
          <a:p>
            <a:pPr>
              <a:defRPr/>
            </a:pPr>
            <a:fld id="{7F1AD355-8B94-4426-8381-15CBAFAFF400}" type="datetime1">
              <a:rPr lang="en-US" smtClean="0"/>
              <a:pPr>
                <a:defRPr/>
              </a:pPr>
              <a:t>3/1/2021</a:t>
            </a:fld>
            <a:endParaRPr lang="en-US"/>
          </a:p>
        </p:txBody>
      </p:sp>
      <p:sp>
        <p:nvSpPr>
          <p:cNvPr id="6" name="Slide Number Placeholder 5"/>
          <p:cNvSpPr>
            <a:spLocks noGrp="1"/>
          </p:cNvSpPr>
          <p:nvPr>
            <p:ph type="sldNum" sz="quarter" idx="11"/>
          </p:nvPr>
        </p:nvSpPr>
        <p:spPr/>
        <p:txBody>
          <a:bodyPr/>
          <a:lstStyle/>
          <a:p>
            <a:pPr>
              <a:defRPr/>
            </a:pPr>
            <a:fld id="{94EE5E44-E704-4E30-9A4C-E40420BD9C93}" type="slidenum">
              <a:rPr lang="en-US" smtClean="0"/>
              <a:pPr>
                <a:defRPr/>
              </a:pPr>
              <a:t>17</a:t>
            </a:fld>
            <a:endParaRPr lang="en-US"/>
          </a:p>
        </p:txBody>
      </p:sp>
    </p:spTree>
    <p:extLst>
      <p:ext uri="{BB962C8B-B14F-4D97-AF65-F5344CB8AC3E}">
        <p14:creationId xmlns:p14="http://schemas.microsoft.com/office/powerpoint/2010/main" val="2462176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Date Placeholder 3"/>
          <p:cNvSpPr>
            <a:spLocks noGrp="1"/>
          </p:cNvSpPr>
          <p:nvPr>
            <p:ph type="dt"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9067D0-1185-4370-8C0A-46E692B56664}" type="datetime1">
              <a:rPr lang="en-US" smtClean="0">
                <a:solidFill>
                  <a:schemeClr val="bg1"/>
                </a:solidFill>
                <a:latin typeface="Calibri" pitchFamily="34" charset="0"/>
              </a:rPr>
              <a:pPr eaLnBrk="1" hangingPunct="1"/>
              <a:t>3/1/2021</a:t>
            </a:fld>
            <a:endParaRPr lang="en-US" smtClean="0">
              <a:solidFill>
                <a:schemeClr val="bg1"/>
              </a:solidFill>
              <a:latin typeface="Calibri" pitchFamily="34" charset="0"/>
            </a:endParaRPr>
          </a:p>
        </p:txBody>
      </p:sp>
      <p:sp>
        <p:nvSpPr>
          <p:cNvPr id="5" name="Footer Placeholder 4"/>
          <p:cNvSpPr>
            <a:spLocks noGrp="1"/>
          </p:cNvSpPr>
          <p:nvPr>
            <p:ph type="ftr" sz="quarter" idx="3"/>
          </p:nvPr>
        </p:nvSpPr>
        <p:spPr/>
        <p:txBody>
          <a:bodyPr/>
          <a:lstStyle/>
          <a:p>
            <a:pPr>
              <a:defRPr/>
            </a:pPr>
            <a:r>
              <a:rPr lang="en-US"/>
              <a:t>Copyright © </a:t>
            </a:r>
            <a:r>
              <a:rPr lang="en-US" smtClean="0"/>
              <a:t>2012 </a:t>
            </a:r>
            <a:r>
              <a:rPr lang="en-US" err="1"/>
              <a:t>Unitech</a:t>
            </a:r>
            <a:r>
              <a:rPr lang="en-US"/>
              <a:t>. All rights reserved</a:t>
            </a:r>
          </a:p>
        </p:txBody>
      </p:sp>
      <p:sp>
        <p:nvSpPr>
          <p:cNvPr id="17413"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AB7E7B-3EA7-42D4-8005-8DE43B5B9D2F}" type="slidenum">
              <a:rPr lang="en-US" smtClean="0">
                <a:solidFill>
                  <a:schemeClr val="bg1"/>
                </a:solidFill>
                <a:latin typeface="Calibri" pitchFamily="34" charset="0"/>
              </a:rPr>
              <a:pPr eaLnBrk="1" hangingPunct="1"/>
              <a:t>18</a:t>
            </a:fld>
            <a:endParaRPr lang="en-US" smtClean="0">
              <a:solidFill>
                <a:schemeClr val="bg1"/>
              </a:solidFill>
              <a:latin typeface="Calibri" pitchFamily="34" charset="0"/>
            </a:endParaRPr>
          </a:p>
        </p:txBody>
      </p:sp>
      <p:sp>
        <p:nvSpPr>
          <p:cNvPr id="7" name="Title 6"/>
          <p:cNvSpPr>
            <a:spLocks noGrp="1"/>
          </p:cNvSpPr>
          <p:nvPr>
            <p:ph type="ctrTitle"/>
            <p:custDataLst>
              <p:tags r:id="rId1"/>
            </p:custDataLst>
          </p:nvPr>
        </p:nvSpPr>
        <p:spPr>
          <a:xfrm>
            <a:off x="3505200" y="838200"/>
            <a:ext cx="5867400" cy="914400"/>
          </a:xfrm>
        </p:spPr>
        <p:txBody>
          <a:bodyPr>
            <a:normAutofit/>
          </a:bodyPr>
          <a:lstStyle/>
          <a:p>
            <a:pPr algn="ctr">
              <a:defRPr/>
            </a:pPr>
            <a:r>
              <a:rPr lang="en-US" b="1" dirty="0" err="1" smtClean="0">
                <a:effectLst>
                  <a:outerShdw blurRad="38100" dist="38100" dir="2700000" algn="tl">
                    <a:srgbClr val="C0C0C0"/>
                  </a:outerShdw>
                </a:effectLst>
                <a:latin typeface="Arial" charset="0"/>
                <a:cs typeface="Arial" charset="0"/>
              </a:rPr>
              <a:t>Trân</a:t>
            </a:r>
            <a:r>
              <a:rPr lang="en-US" b="1" dirty="0" smtClean="0">
                <a:effectLst>
                  <a:outerShdw blurRad="38100" dist="38100" dir="2700000" algn="tl">
                    <a:srgbClr val="C0C0C0"/>
                  </a:outerShdw>
                </a:effectLst>
                <a:latin typeface="Arial" charset="0"/>
                <a:cs typeface="Arial" charset="0"/>
              </a:rPr>
              <a:t> </a:t>
            </a:r>
            <a:r>
              <a:rPr lang="en-US" b="1" dirty="0" err="1" smtClean="0">
                <a:effectLst>
                  <a:outerShdw blurRad="38100" dist="38100" dir="2700000" algn="tl">
                    <a:srgbClr val="C0C0C0"/>
                  </a:outerShdw>
                </a:effectLst>
                <a:latin typeface="Arial" charset="0"/>
                <a:cs typeface="Arial" charset="0"/>
              </a:rPr>
              <a:t>trọng</a:t>
            </a:r>
            <a:r>
              <a:rPr lang="en-US" b="1" dirty="0" smtClean="0">
                <a:effectLst>
                  <a:outerShdw blurRad="38100" dist="38100" dir="2700000" algn="tl">
                    <a:srgbClr val="C0C0C0"/>
                  </a:outerShdw>
                </a:effectLst>
                <a:latin typeface="Arial" charset="0"/>
                <a:cs typeface="Arial" charset="0"/>
              </a:rPr>
              <a:t> </a:t>
            </a:r>
            <a:r>
              <a:rPr lang="en-US" b="1" dirty="0" err="1" smtClean="0">
                <a:effectLst>
                  <a:outerShdw blurRad="38100" dist="38100" dir="2700000" algn="tl">
                    <a:srgbClr val="C0C0C0"/>
                  </a:outerShdw>
                </a:effectLst>
                <a:latin typeface="Arial" charset="0"/>
                <a:cs typeface="Arial" charset="0"/>
              </a:rPr>
              <a:t>cảm</a:t>
            </a:r>
            <a:r>
              <a:rPr lang="en-US" b="1" dirty="0" smtClean="0">
                <a:effectLst>
                  <a:outerShdw blurRad="38100" dist="38100" dir="2700000" algn="tl">
                    <a:srgbClr val="C0C0C0"/>
                  </a:outerShdw>
                </a:effectLst>
                <a:latin typeface="Arial" charset="0"/>
                <a:cs typeface="Arial" charset="0"/>
              </a:rPr>
              <a:t> </a:t>
            </a:r>
            <a:r>
              <a:rPr lang="en-US" b="1" err="1" smtClean="0">
                <a:effectLst>
                  <a:outerShdw blurRad="38100" dist="38100" dir="2700000" algn="tl">
                    <a:srgbClr val="C0C0C0"/>
                  </a:outerShdw>
                </a:effectLst>
                <a:latin typeface="Arial" charset="0"/>
                <a:cs typeface="Arial" charset="0"/>
              </a:rPr>
              <a:t>ơn</a:t>
            </a:r>
            <a:r>
              <a:rPr lang="en-US" b="1" i="1" smtClean="0">
                <a:effectLst>
                  <a:outerShdw blurRad="38100" dist="38100" dir="2700000" algn="tl">
                    <a:srgbClr val="C0C0C0"/>
                  </a:outerShdw>
                </a:effectLst>
                <a:latin typeface="Arial" charset="0"/>
                <a:cs typeface="Arial" charset="0"/>
              </a:rPr>
              <a:t>!</a:t>
            </a:r>
            <a:endParaRPr lang="en-US" dirty="0" smtClean="0">
              <a:effectLst>
                <a:outerShdw blurRad="38100" dist="38100" dir="2700000" algn="tl">
                  <a:srgbClr val="C0C0C0"/>
                </a:outerShdw>
              </a:effectLst>
              <a:latin typeface="Arial" charset="0"/>
              <a:cs typeface="Arial" charset="0"/>
            </a:endParaRPr>
          </a:p>
        </p:txBody>
      </p:sp>
      <p:sp>
        <p:nvSpPr>
          <p:cNvPr id="6" name="Title 6"/>
          <p:cNvSpPr txBox="1">
            <a:spLocks/>
          </p:cNvSpPr>
          <p:nvPr>
            <p:custDataLst>
              <p:tags r:id="rId2"/>
            </p:custDataLst>
          </p:nvPr>
        </p:nvSpPr>
        <p:spPr bwMode="gray">
          <a:xfrm>
            <a:off x="3657600" y="1752600"/>
            <a:ext cx="5257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tx1">
                      <a:alpha val="50000"/>
                    </a:schemeClr>
                  </a:outerShdw>
                </a:effectLst>
              </a14:hiddenEffects>
            </a:ext>
          </a:extLst>
        </p:spPr>
        <p:txBody>
          <a:bodyPr vert="horz" wrap="square" lIns="91440" tIns="45720" rIns="91440" bIns="45720" numCol="1" anchor="ctr" anchorCtr="0" compatLnSpc="1">
            <a:prstTxWarp prst="textNoShape">
              <a:avLst/>
            </a:prstTxWarp>
            <a:noAutofit/>
          </a:bodyPr>
          <a:lstStyle>
            <a:lvl1pPr algn="r" rtl="0" eaLnBrk="1" fontAlgn="base" hangingPunct="1">
              <a:spcBef>
                <a:spcPct val="0"/>
              </a:spcBef>
              <a:spcAft>
                <a:spcPct val="0"/>
              </a:spcAft>
              <a:defRPr sz="4000" b="1">
                <a:solidFill>
                  <a:schemeClr val="bg1">
                    <a:lumMod val="50000"/>
                  </a:schemeClr>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3200" b="1">
                <a:solidFill>
                  <a:schemeClr val="bg1"/>
                </a:solidFill>
                <a:latin typeface="Arial" charset="0"/>
              </a:defRPr>
            </a:lvl2pPr>
            <a:lvl3pPr algn="ctr" rtl="0" eaLnBrk="1" fontAlgn="base" hangingPunct="1">
              <a:spcBef>
                <a:spcPct val="0"/>
              </a:spcBef>
              <a:spcAft>
                <a:spcPct val="0"/>
              </a:spcAft>
              <a:defRPr sz="3200" b="1">
                <a:solidFill>
                  <a:schemeClr val="bg1"/>
                </a:solidFill>
                <a:latin typeface="Arial" charset="0"/>
              </a:defRPr>
            </a:lvl3pPr>
            <a:lvl4pPr algn="ctr" rtl="0" eaLnBrk="1" fontAlgn="base" hangingPunct="1">
              <a:spcBef>
                <a:spcPct val="0"/>
              </a:spcBef>
              <a:spcAft>
                <a:spcPct val="0"/>
              </a:spcAft>
              <a:defRPr sz="3200" b="1">
                <a:solidFill>
                  <a:schemeClr val="bg1"/>
                </a:solidFill>
                <a:latin typeface="Arial" charset="0"/>
              </a:defRPr>
            </a:lvl4pPr>
            <a:lvl5pPr algn="ctr" rtl="0" eaLnBrk="1" fontAlgn="base" hangingPunct="1">
              <a:spcBef>
                <a:spcPct val="0"/>
              </a:spcBef>
              <a:spcAft>
                <a:spcPct val="0"/>
              </a:spcAft>
              <a:defRPr sz="3200" b="1">
                <a:solidFill>
                  <a:schemeClr val="bg1"/>
                </a:solidFill>
                <a:latin typeface="Arial" charset="0"/>
              </a:defRPr>
            </a:lvl5pPr>
            <a:lvl6pPr marL="457200" algn="ctr" rtl="0" eaLnBrk="1" fontAlgn="base" hangingPunct="1">
              <a:spcBef>
                <a:spcPct val="0"/>
              </a:spcBef>
              <a:spcAft>
                <a:spcPct val="0"/>
              </a:spcAft>
              <a:defRPr sz="3200" b="1">
                <a:solidFill>
                  <a:schemeClr val="bg1"/>
                </a:solidFill>
                <a:latin typeface="Arial" charset="0"/>
              </a:defRPr>
            </a:lvl6pPr>
            <a:lvl7pPr marL="914400" algn="ctr" rtl="0" eaLnBrk="1" fontAlgn="base" hangingPunct="1">
              <a:spcBef>
                <a:spcPct val="0"/>
              </a:spcBef>
              <a:spcAft>
                <a:spcPct val="0"/>
              </a:spcAft>
              <a:defRPr sz="3200" b="1">
                <a:solidFill>
                  <a:schemeClr val="bg1"/>
                </a:solidFill>
                <a:latin typeface="Arial" charset="0"/>
              </a:defRPr>
            </a:lvl7pPr>
            <a:lvl8pPr marL="1371600" algn="ctr" rtl="0" eaLnBrk="1" fontAlgn="base" hangingPunct="1">
              <a:spcBef>
                <a:spcPct val="0"/>
              </a:spcBef>
              <a:spcAft>
                <a:spcPct val="0"/>
              </a:spcAft>
              <a:defRPr sz="3200" b="1">
                <a:solidFill>
                  <a:schemeClr val="bg1"/>
                </a:solidFill>
                <a:latin typeface="Arial" charset="0"/>
              </a:defRPr>
            </a:lvl8pPr>
            <a:lvl9pPr marL="1828800" algn="ctr" rtl="0" eaLnBrk="1" fontAlgn="base" hangingPunct="1">
              <a:spcBef>
                <a:spcPct val="0"/>
              </a:spcBef>
              <a:spcAft>
                <a:spcPct val="0"/>
              </a:spcAft>
              <a:defRPr sz="3200" b="1">
                <a:solidFill>
                  <a:schemeClr val="bg1"/>
                </a:solidFill>
                <a:latin typeface="Arial" charset="0"/>
              </a:defRPr>
            </a:lvl9pPr>
          </a:lstStyle>
          <a:p>
            <a:pPr>
              <a:defRPr/>
            </a:pPr>
            <a:r>
              <a:rPr lang="en-US" sz="3200" i="1" dirty="0" err="1" smtClean="0">
                <a:effectLst>
                  <a:outerShdw blurRad="38100" dist="38100" dir="2700000" algn="tl">
                    <a:srgbClr val="C0C0C0"/>
                  </a:outerShdw>
                </a:effectLst>
                <a:latin typeface="Arial" charset="0"/>
                <a:cs typeface="Arial" charset="0"/>
              </a:rPr>
              <a:t>Kính</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chúc</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quý</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vị</a:t>
            </a:r>
            <a:r>
              <a:rPr lang="en-US" sz="3200" i="1" dirty="0" smtClean="0">
                <a:effectLst>
                  <a:outerShdw blurRad="38100" dist="38100" dir="2700000" algn="tl">
                    <a:srgbClr val="C0C0C0"/>
                  </a:outerShdw>
                </a:effectLst>
                <a:latin typeface="Arial" charset="0"/>
                <a:cs typeface="Arial" charset="0"/>
              </a:rPr>
              <a:t> </a:t>
            </a:r>
            <a:endParaRPr lang="en-US" sz="3200" i="1" dirty="0" smtClean="0">
              <a:effectLst>
                <a:outerShdw blurRad="38100" dist="38100" dir="2700000" algn="tl">
                  <a:srgbClr val="C0C0C0"/>
                </a:outerShdw>
              </a:effectLst>
              <a:latin typeface="Arial" charset="0"/>
              <a:cs typeface="Arial" charset="0"/>
            </a:endParaRPr>
          </a:p>
          <a:p>
            <a:pPr>
              <a:defRPr/>
            </a:pPr>
            <a:r>
              <a:rPr lang="en-US" sz="3200" i="1" dirty="0" err="1" smtClean="0">
                <a:effectLst>
                  <a:outerShdw blurRad="38100" dist="38100" dir="2700000" algn="tl">
                    <a:srgbClr val="C0C0C0"/>
                  </a:outerShdw>
                </a:effectLst>
                <a:latin typeface="Arial" charset="0"/>
                <a:cs typeface="Arial" charset="0"/>
              </a:rPr>
              <a:t>sức</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khỏe</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và</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thành</a:t>
            </a:r>
            <a:r>
              <a:rPr lang="en-US" sz="3200" i="1" dirty="0" smtClean="0">
                <a:effectLst>
                  <a:outerShdw blurRad="38100" dist="38100" dir="2700000" algn="tl">
                    <a:srgbClr val="C0C0C0"/>
                  </a:outerShdw>
                </a:effectLst>
                <a:latin typeface="Arial" charset="0"/>
                <a:cs typeface="Arial" charset="0"/>
              </a:rPr>
              <a:t> </a:t>
            </a:r>
            <a:r>
              <a:rPr lang="en-US" sz="3200" i="1" dirty="0" err="1" smtClean="0">
                <a:effectLst>
                  <a:outerShdw blurRad="38100" dist="38100" dir="2700000" algn="tl">
                    <a:srgbClr val="C0C0C0"/>
                  </a:outerShdw>
                </a:effectLst>
                <a:latin typeface="Arial" charset="0"/>
                <a:cs typeface="Arial" charset="0"/>
              </a:rPr>
              <a:t>đạt</a:t>
            </a:r>
            <a:endParaRPr lang="en-US" sz="3200" dirty="0" smtClean="0">
              <a:effectLst>
                <a:outerShdw blurRad="38100" dist="38100" dir="2700000" algn="tl">
                  <a:srgbClr val="C0C0C0"/>
                </a:outerShdw>
              </a:effectLst>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dirty="0" smtClean="0">
                <a:effectLst>
                  <a:outerShdw blurRad="38100" dist="38100" dir="2700000" algn="tl">
                    <a:srgbClr val="C0C0C0"/>
                  </a:outerShdw>
                </a:effectLst>
                <a:latin typeface="Arial" charset="0"/>
                <a:cs typeface="Arial" charset="0"/>
              </a:rPr>
              <a:t>NỘI DUNG TRÌNH BÀY</a:t>
            </a:r>
            <a:endParaRPr lang="en-US" sz="2400" dirty="0" smtClean="0">
              <a:latin typeface="Arial" charset="0"/>
              <a:cs typeface="Arial" charset="0"/>
            </a:endParaRPr>
          </a:p>
        </p:txBody>
      </p:sp>
      <p:sp>
        <p:nvSpPr>
          <p:cNvPr id="3" name="Content Placeholder 2"/>
          <p:cNvSpPr>
            <a:spLocks noGrp="1"/>
          </p:cNvSpPr>
          <p:nvPr>
            <p:ph idx="1"/>
          </p:nvPr>
        </p:nvSpPr>
        <p:spPr>
          <a:xfrm>
            <a:off x="457200" y="1371600"/>
            <a:ext cx="8267700" cy="4191000"/>
          </a:xfrm>
        </p:spPr>
        <p:txBody>
          <a:bodyPr>
            <a:noAutofit/>
          </a:bodyPr>
          <a:lstStyle/>
          <a:p>
            <a:pPr>
              <a:lnSpc>
                <a:spcPct val="150000"/>
              </a:lnSpc>
              <a:spcBef>
                <a:spcPts val="600"/>
              </a:spcBef>
              <a:spcAft>
                <a:spcPts val="600"/>
              </a:spcAft>
              <a:buClr>
                <a:srgbClr val="F79646"/>
              </a:buClr>
            </a:pPr>
            <a:r>
              <a:rPr lang="en-US" sz="3200" b="1" dirty="0" err="1" smtClean="0">
                <a:latin typeface="Arial" charset="0"/>
                <a:cs typeface="Arial" charset="0"/>
              </a:rPr>
              <a:t>Giới</a:t>
            </a:r>
            <a:r>
              <a:rPr lang="en-US" sz="3200" b="1" dirty="0" smtClean="0">
                <a:latin typeface="Arial" charset="0"/>
                <a:cs typeface="Arial" charset="0"/>
              </a:rPr>
              <a:t> </a:t>
            </a:r>
            <a:r>
              <a:rPr lang="en-US" sz="3200" b="1" dirty="0" err="1" smtClean="0">
                <a:latin typeface="Arial" charset="0"/>
                <a:cs typeface="Arial" charset="0"/>
              </a:rPr>
              <a:t>thiệu</a:t>
            </a:r>
            <a:r>
              <a:rPr lang="en-US" sz="3200" b="1" dirty="0" smtClean="0">
                <a:latin typeface="Arial" charset="0"/>
                <a:cs typeface="Arial" charset="0"/>
              </a:rPr>
              <a:t> </a:t>
            </a:r>
            <a:r>
              <a:rPr lang="en-US" sz="3200" b="1" dirty="0" err="1" smtClean="0">
                <a:latin typeface="Arial" charset="0"/>
                <a:cs typeface="Arial" charset="0"/>
              </a:rPr>
              <a:t>về</a:t>
            </a:r>
            <a:r>
              <a:rPr lang="en-US" sz="3200" b="1" dirty="0" smtClean="0">
                <a:latin typeface="Arial" charset="0"/>
                <a:cs typeface="Arial" charset="0"/>
              </a:rPr>
              <a:t> </a:t>
            </a:r>
            <a:r>
              <a:rPr lang="en-US" sz="3200" b="1" dirty="0" err="1" smtClean="0">
                <a:latin typeface="Arial" charset="0"/>
                <a:cs typeface="Arial" charset="0"/>
              </a:rPr>
              <a:t>Unitech</a:t>
            </a:r>
            <a:endParaRPr lang="en-US" sz="3200" b="1" dirty="0" smtClean="0">
              <a:latin typeface="Arial" charset="0"/>
              <a:cs typeface="Arial" charset="0"/>
            </a:endParaRPr>
          </a:p>
          <a:p>
            <a:pPr>
              <a:lnSpc>
                <a:spcPct val="150000"/>
              </a:lnSpc>
              <a:spcBef>
                <a:spcPts val="600"/>
              </a:spcBef>
              <a:spcAft>
                <a:spcPts val="600"/>
              </a:spcAft>
              <a:buClr>
                <a:srgbClr val="F79646"/>
              </a:buClr>
            </a:pPr>
            <a:r>
              <a:rPr lang="en-US" sz="3200" b="1" dirty="0" err="1" smtClean="0">
                <a:latin typeface="Arial" charset="0"/>
                <a:cs typeface="Arial" charset="0"/>
              </a:rPr>
              <a:t>Giới</a:t>
            </a:r>
            <a:r>
              <a:rPr lang="en-US" sz="3200" b="1" dirty="0" smtClean="0">
                <a:latin typeface="Arial" charset="0"/>
                <a:cs typeface="Arial" charset="0"/>
              </a:rPr>
              <a:t> </a:t>
            </a:r>
            <a:r>
              <a:rPr lang="en-US" sz="3200" b="1" dirty="0" err="1" smtClean="0">
                <a:latin typeface="Arial" charset="0"/>
                <a:cs typeface="Arial" charset="0"/>
              </a:rPr>
              <a:t>thiệu</a:t>
            </a:r>
            <a:r>
              <a:rPr lang="en-US" sz="3200" b="1" dirty="0" smtClean="0">
                <a:latin typeface="Arial" charset="0"/>
                <a:cs typeface="Arial" charset="0"/>
              </a:rPr>
              <a:t> </a:t>
            </a:r>
            <a:r>
              <a:rPr lang="en-US" sz="3200" b="1" dirty="0" err="1" smtClean="0">
                <a:latin typeface="Arial" charset="0"/>
                <a:cs typeface="Arial" charset="0"/>
              </a:rPr>
              <a:t>về</a:t>
            </a:r>
            <a:r>
              <a:rPr lang="en-US" sz="3200" b="1" dirty="0" smtClean="0">
                <a:latin typeface="Arial" charset="0"/>
                <a:cs typeface="Arial" charset="0"/>
              </a:rPr>
              <a:t> </a:t>
            </a:r>
            <a:r>
              <a:rPr lang="en-US" sz="3200" b="1" dirty="0" err="1" smtClean="0">
                <a:latin typeface="Arial" charset="0"/>
                <a:cs typeface="Arial" charset="0"/>
              </a:rPr>
              <a:t>phần</a:t>
            </a:r>
            <a:r>
              <a:rPr lang="en-US" sz="3200" b="1" dirty="0" smtClean="0">
                <a:latin typeface="Arial" charset="0"/>
                <a:cs typeface="Arial" charset="0"/>
              </a:rPr>
              <a:t> </a:t>
            </a:r>
            <a:r>
              <a:rPr lang="en-US" sz="3200" b="1" dirty="0" err="1" smtClean="0">
                <a:latin typeface="Arial" charset="0"/>
                <a:cs typeface="Arial" charset="0"/>
              </a:rPr>
              <a:t>mềm</a:t>
            </a:r>
            <a:endParaRPr lang="en-US" sz="3200" b="1" dirty="0" smtClean="0">
              <a:latin typeface="Arial" charset="0"/>
              <a:cs typeface="Arial" charset="0"/>
            </a:endParaRPr>
          </a:p>
          <a:p>
            <a:pPr>
              <a:lnSpc>
                <a:spcPct val="150000"/>
              </a:lnSpc>
              <a:spcBef>
                <a:spcPts val="600"/>
              </a:spcBef>
              <a:spcAft>
                <a:spcPts val="600"/>
              </a:spcAft>
              <a:buClr>
                <a:srgbClr val="F79646"/>
              </a:buClr>
            </a:pPr>
            <a:r>
              <a:rPr lang="en-US" sz="3200" b="1" dirty="0" smtClean="0">
                <a:latin typeface="Arial" charset="0"/>
                <a:cs typeface="Arial" charset="0"/>
              </a:rPr>
              <a:t>Demo </a:t>
            </a:r>
            <a:r>
              <a:rPr lang="en-US" sz="3200" b="1" dirty="0" err="1" smtClean="0">
                <a:latin typeface="Arial" charset="0"/>
                <a:cs typeface="Arial" charset="0"/>
              </a:rPr>
              <a:t>phần</a:t>
            </a:r>
            <a:r>
              <a:rPr lang="en-US" sz="3200" b="1" dirty="0" smtClean="0">
                <a:latin typeface="Arial" charset="0"/>
                <a:cs typeface="Arial" charset="0"/>
              </a:rPr>
              <a:t> </a:t>
            </a:r>
            <a:r>
              <a:rPr lang="en-US" sz="3200" b="1" dirty="0" err="1" smtClean="0">
                <a:latin typeface="Arial" charset="0"/>
                <a:cs typeface="Arial" charset="0"/>
              </a:rPr>
              <a:t>mềm</a:t>
            </a:r>
            <a:endParaRPr lang="en-US" sz="3200" b="1" dirty="0" smtClean="0">
              <a:latin typeface="Arial" charset="0"/>
              <a:cs typeface="Arial" charset="0"/>
            </a:endParaRPr>
          </a:p>
        </p:txBody>
      </p:sp>
      <p:sp>
        <p:nvSpPr>
          <p:cNvPr id="5" name="Footer Placeholder 4"/>
          <p:cNvSpPr>
            <a:spLocks noGrp="1"/>
          </p:cNvSpPr>
          <p:nvPr>
            <p:ph type="ftr" sz="quarter" idx="10"/>
          </p:nvPr>
        </p:nvSpPr>
        <p:spPr/>
        <p:txBody>
          <a:bodyPr/>
          <a:lstStyle/>
          <a:p>
            <a:pPr>
              <a:defRPr/>
            </a:pPr>
            <a:r>
              <a:rPr lang="en-US"/>
              <a:t>Copyright © </a:t>
            </a:r>
            <a:r>
              <a:rPr lang="en-US" smtClean="0"/>
              <a:t>2012 Unitech</a:t>
            </a:r>
            <a:r>
              <a:rPr lang="en-US"/>
              <a:t>. All rights reserved</a:t>
            </a:r>
          </a:p>
        </p:txBody>
      </p:sp>
      <p:sp>
        <p:nvSpPr>
          <p:cNvPr id="10246"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2</a:t>
            </a:fld>
            <a:endParaRPr lang="en-US" smtClean="0">
              <a:latin typeface="Calibri" pitchFamily="34" charset="0"/>
            </a:endParaRPr>
          </a:p>
        </p:txBody>
      </p:sp>
      <p:sp>
        <p:nvSpPr>
          <p:cNvPr id="10244" name="Date Placeholder 3"/>
          <p:cNvSpPr>
            <a:spLocks noGrp="1"/>
          </p:cNvSpPr>
          <p:nvPr>
            <p:ph type="dt" sz="half"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B5A4C0-871A-43DD-9E98-DDB9A4514E6F}" type="datetime1">
              <a:rPr lang="en-US" smtClean="0">
                <a:solidFill>
                  <a:schemeClr val="bg1"/>
                </a:solidFill>
                <a:latin typeface="Calibri" pitchFamily="34" charset="0"/>
              </a:rPr>
              <a:pPr eaLnBrk="1" hangingPunct="1"/>
              <a:t>3/1/2021</a:t>
            </a:fld>
            <a:endParaRPr lang="en-US" smtClean="0">
              <a:solidFill>
                <a:schemeClr val="bg1"/>
              </a:solidFill>
              <a:latin typeface="Calibri" pitchFamily="34" charset="0"/>
            </a:endParaRPr>
          </a:p>
        </p:txBody>
      </p:sp>
      <p:sp>
        <p:nvSpPr>
          <p:cNvPr id="7" name="Date Placeholder 4"/>
          <p:cNvSpPr txBox="1">
            <a:spLocks/>
          </p:cNvSpPr>
          <p:nvPr/>
        </p:nvSpPr>
        <p:spPr bwMode="gray">
          <a:xfrm>
            <a:off x="1447800" y="6559550"/>
            <a:ext cx="1169987"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000" b="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F1AD355-8B94-4426-8381-15CBAFAFF400}" type="datetime1">
              <a:rPr lang="en-US" smtClean="0"/>
              <a:pPr>
                <a:defRPr/>
              </a:pPr>
              <a:t>3/1/2021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789456"/>
            <a:ext cx="7848600" cy="646331"/>
          </a:xfrm>
          <a:prstGeom prst="rect">
            <a:avLst/>
          </a:prstGeom>
          <a:noFill/>
        </p:spPr>
        <p:txBody>
          <a:bodyPr wrap="square" rtlCol="0">
            <a:spAutoFit/>
          </a:bodyPr>
          <a:lstStyle/>
          <a:p>
            <a:r>
              <a:rPr lang="en-US" sz="3600" b="1" dirty="0" smtClean="0">
                <a:solidFill>
                  <a:srgbClr val="FF6600"/>
                </a:solidFill>
              </a:rPr>
              <a:t>GIỚI THIỆU VỀ UNITECH</a:t>
            </a:r>
            <a:endParaRPr lang="vi-VN" sz="3600" b="1" dirty="0">
              <a:solidFill>
                <a:srgbClr val="FF6600"/>
              </a:solidFill>
            </a:endParaRPr>
          </a:p>
        </p:txBody>
      </p:sp>
      <p:sp>
        <p:nvSpPr>
          <p:cNvPr id="4"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3</a:t>
            </a:fld>
            <a:endParaRPr lang="en-US" smtClean="0">
              <a:latin typeface="Calibri" pitchFamily="34" charset="0"/>
            </a:endParaRPr>
          </a:p>
        </p:txBody>
      </p:sp>
      <p:sp>
        <p:nvSpPr>
          <p:cNvPr id="6"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133600" y="609600"/>
            <a:ext cx="5257800" cy="492356"/>
          </a:xfrm>
          <a:prstGeom prst="rect">
            <a:avLst/>
          </a:prstGeom>
          <a:noFill/>
          <a:ln>
            <a:noFill/>
          </a:ln>
        </p:spPr>
        <p:txBody>
          <a:bodyPr wrap="square" lIns="121835" tIns="60917" rIns="121835" bIns="60917" rtlCol="0">
            <a:spAutoFit/>
          </a:bodyPr>
          <a:lstStyle/>
          <a:p>
            <a:r>
              <a:rPr lang="en-US" sz="2400" b="1" dirty="0" smtClean="0">
                <a:solidFill>
                  <a:schemeClr val="bg1"/>
                </a:solidFill>
                <a:effectLst>
                  <a:outerShdw blurRad="38100" dist="38100" dir="2700000" algn="tl">
                    <a:srgbClr val="000000">
                      <a:alpha val="10000"/>
                    </a:srgbClr>
                  </a:outerShdw>
                </a:effectLst>
                <a:latin typeface="+mj-lt"/>
              </a:rPr>
              <a:t>GIỚI THIỆU VỀ UNITECH</a:t>
            </a:r>
            <a:endParaRPr lang="en-US" sz="2400" b="1" dirty="0">
              <a:solidFill>
                <a:schemeClr val="bg1"/>
              </a:solidFill>
              <a:effectLst>
                <a:outerShdw blurRad="38100" dist="38100" dir="2700000" algn="tl">
                  <a:srgbClr val="000000">
                    <a:alpha val="10000"/>
                  </a:srgbClr>
                </a:outerShdw>
              </a:effectLst>
              <a:latin typeface="+mj-lt"/>
            </a:endParaRPr>
          </a:p>
        </p:txBody>
      </p:sp>
      <p:sp>
        <p:nvSpPr>
          <p:cNvPr id="55" name="TextBox 54"/>
          <p:cNvSpPr txBox="1"/>
          <p:nvPr/>
        </p:nvSpPr>
        <p:spPr>
          <a:xfrm>
            <a:off x="645840" y="1219202"/>
            <a:ext cx="8193360" cy="5693780"/>
          </a:xfrm>
          <a:prstGeom prst="rect">
            <a:avLst/>
          </a:prstGeom>
          <a:noFill/>
        </p:spPr>
        <p:txBody>
          <a:bodyPr wrap="square" lIns="121835" tIns="60917" rIns="121835" bIns="60917" rtlCol="0">
            <a:spAutoFit/>
          </a:bodyPr>
          <a:lstStyle/>
          <a:p>
            <a:pPr marL="457200" indent="-457200" algn="just" eaLnBrk="1" hangingPunct="1">
              <a:spcBef>
                <a:spcPts val="300"/>
              </a:spcBef>
              <a:spcAft>
                <a:spcPts val="300"/>
              </a:spcAft>
              <a:buClr>
                <a:srgbClr val="F79646"/>
              </a:buClr>
              <a:buFont typeface="Wingdings" pitchFamily="2" charset="2"/>
              <a:buChar char="ü"/>
            </a:pPr>
            <a:r>
              <a:rPr lang="en-US" sz="2600" b="1" dirty="0" err="1">
                <a:cs typeface="Arial" charset="0"/>
              </a:rPr>
              <a:t>Công</a:t>
            </a:r>
            <a:r>
              <a:rPr lang="en-US" sz="2600" b="1" dirty="0">
                <a:cs typeface="Arial" charset="0"/>
              </a:rPr>
              <a:t> </a:t>
            </a:r>
            <a:r>
              <a:rPr lang="en-US" sz="2600" b="1" dirty="0" err="1">
                <a:cs typeface="Arial" charset="0"/>
              </a:rPr>
              <a:t>ty</a:t>
            </a:r>
            <a:r>
              <a:rPr lang="en-US" sz="2600" b="1" dirty="0">
                <a:cs typeface="Arial" charset="0"/>
              </a:rPr>
              <a:t> </a:t>
            </a:r>
            <a:r>
              <a:rPr lang="en-US" sz="2600" b="1" dirty="0" err="1">
                <a:cs typeface="Arial" charset="0"/>
              </a:rPr>
              <a:t>cổ</a:t>
            </a:r>
            <a:r>
              <a:rPr lang="en-US" sz="2600" b="1" dirty="0">
                <a:cs typeface="Arial" charset="0"/>
              </a:rPr>
              <a:t> </a:t>
            </a:r>
            <a:r>
              <a:rPr lang="en-US" sz="2600" b="1" dirty="0" err="1">
                <a:cs typeface="Arial" charset="0"/>
              </a:rPr>
              <a:t>phần</a:t>
            </a:r>
            <a:r>
              <a:rPr lang="en-US" sz="2600" b="1" dirty="0">
                <a:cs typeface="Arial" charset="0"/>
              </a:rPr>
              <a:t> </a:t>
            </a:r>
            <a:r>
              <a:rPr lang="en-US" sz="2600" b="1" dirty="0" err="1">
                <a:cs typeface="Arial" charset="0"/>
              </a:rPr>
              <a:t>công</a:t>
            </a:r>
            <a:r>
              <a:rPr lang="en-US" sz="2600" b="1" dirty="0">
                <a:cs typeface="Arial" charset="0"/>
              </a:rPr>
              <a:t> </a:t>
            </a:r>
            <a:r>
              <a:rPr lang="en-US" sz="2600" b="1" dirty="0" err="1">
                <a:cs typeface="Arial" charset="0"/>
              </a:rPr>
              <a:t>nghệ</a:t>
            </a:r>
            <a:r>
              <a:rPr lang="en-US" sz="2600" b="1" dirty="0">
                <a:cs typeface="Arial" charset="0"/>
              </a:rPr>
              <a:t> Tâm </a:t>
            </a:r>
            <a:r>
              <a:rPr lang="en-US" sz="2600" b="1" dirty="0" err="1">
                <a:cs typeface="Arial" charset="0"/>
              </a:rPr>
              <a:t>Hợp</a:t>
            </a:r>
            <a:r>
              <a:rPr lang="en-US" sz="2600" b="1" dirty="0">
                <a:cs typeface="Arial" charset="0"/>
              </a:rPr>
              <a:t> </a:t>
            </a:r>
            <a:r>
              <a:rPr lang="en-US" sz="2600" b="1" dirty="0" err="1">
                <a:cs typeface="Arial" charset="0"/>
              </a:rPr>
              <a:t>Nhất</a:t>
            </a:r>
            <a:r>
              <a:rPr lang="en-US" sz="2600" b="1" dirty="0">
                <a:cs typeface="Arial" charset="0"/>
              </a:rPr>
              <a:t> (</a:t>
            </a:r>
            <a:r>
              <a:rPr lang="en-US" sz="2600" b="1" dirty="0" err="1">
                <a:cs typeface="Arial" charset="0"/>
              </a:rPr>
              <a:t>gọi</a:t>
            </a:r>
            <a:r>
              <a:rPr lang="en-US" sz="2600" b="1" dirty="0">
                <a:cs typeface="Arial" charset="0"/>
              </a:rPr>
              <a:t> </a:t>
            </a:r>
            <a:r>
              <a:rPr lang="en-US" sz="2600" b="1" dirty="0" err="1">
                <a:cs typeface="Arial" charset="0"/>
              </a:rPr>
              <a:t>tắt</a:t>
            </a:r>
            <a:r>
              <a:rPr lang="en-US" sz="2600" b="1" dirty="0">
                <a:cs typeface="Arial" charset="0"/>
              </a:rPr>
              <a:t> UNITECH)</a:t>
            </a:r>
          </a:p>
          <a:p>
            <a:pPr marL="457200" indent="-457200" algn="just" eaLnBrk="1" hangingPunct="1">
              <a:spcBef>
                <a:spcPts val="300"/>
              </a:spcBef>
              <a:spcAft>
                <a:spcPts val="300"/>
              </a:spcAft>
              <a:buClr>
                <a:srgbClr val="F79646"/>
              </a:buClr>
              <a:buFont typeface="Wingdings" pitchFamily="2" charset="2"/>
              <a:buChar char="ü"/>
            </a:pPr>
            <a:r>
              <a:rPr lang="en-US" sz="2600" dirty="0" err="1">
                <a:cs typeface="Arial" charset="0"/>
              </a:rPr>
              <a:t>Trụ</a:t>
            </a:r>
            <a:r>
              <a:rPr lang="en-US" sz="2600" dirty="0">
                <a:cs typeface="Arial" charset="0"/>
              </a:rPr>
              <a:t> </a:t>
            </a:r>
            <a:r>
              <a:rPr lang="en-US" sz="2600" dirty="0" err="1">
                <a:cs typeface="Arial" charset="0"/>
              </a:rPr>
              <a:t>sở</a:t>
            </a:r>
            <a:r>
              <a:rPr lang="en-US" sz="2600" dirty="0">
                <a:cs typeface="Arial" charset="0"/>
              </a:rPr>
              <a:t>: </a:t>
            </a:r>
            <a:r>
              <a:rPr lang="en-US" sz="2600" dirty="0" err="1">
                <a:cs typeface="Arial" charset="0"/>
              </a:rPr>
              <a:t>Tầng</a:t>
            </a:r>
            <a:r>
              <a:rPr lang="en-US" sz="2600" dirty="0">
                <a:cs typeface="Arial" charset="0"/>
              </a:rPr>
              <a:t> 7, </a:t>
            </a:r>
            <a:r>
              <a:rPr lang="en-US" sz="2600" dirty="0" err="1">
                <a:cs typeface="Arial" charset="0"/>
              </a:rPr>
              <a:t>Công</a:t>
            </a:r>
            <a:r>
              <a:rPr lang="en-US" sz="2600" dirty="0">
                <a:cs typeface="Arial" charset="0"/>
              </a:rPr>
              <a:t> </a:t>
            </a:r>
            <a:r>
              <a:rPr lang="en-US" sz="2600" dirty="0" err="1">
                <a:cs typeface="Arial" charset="0"/>
              </a:rPr>
              <a:t>viên</a:t>
            </a:r>
            <a:r>
              <a:rPr lang="en-US" sz="2600" dirty="0">
                <a:cs typeface="Arial" charset="0"/>
              </a:rPr>
              <a:t> </a:t>
            </a:r>
            <a:r>
              <a:rPr lang="en-US" sz="2600" dirty="0" err="1">
                <a:cs typeface="Arial" charset="0"/>
              </a:rPr>
              <a:t>phần</a:t>
            </a:r>
            <a:r>
              <a:rPr lang="en-US" sz="2600" dirty="0">
                <a:cs typeface="Arial" charset="0"/>
              </a:rPr>
              <a:t> </a:t>
            </a:r>
            <a:r>
              <a:rPr lang="en-US" sz="2600" dirty="0" err="1">
                <a:cs typeface="Arial" charset="0"/>
              </a:rPr>
              <a:t>mềm</a:t>
            </a:r>
            <a:r>
              <a:rPr lang="en-US" sz="2600" dirty="0">
                <a:cs typeface="Arial" charset="0"/>
              </a:rPr>
              <a:t> </a:t>
            </a:r>
            <a:r>
              <a:rPr lang="en-US" sz="2600" dirty="0" err="1">
                <a:cs typeface="Arial" charset="0"/>
              </a:rPr>
              <a:t>Đà</a:t>
            </a:r>
            <a:r>
              <a:rPr lang="en-US" sz="2600" dirty="0">
                <a:cs typeface="Arial" charset="0"/>
              </a:rPr>
              <a:t> </a:t>
            </a:r>
            <a:r>
              <a:rPr lang="en-US" sz="2600" dirty="0" err="1">
                <a:cs typeface="Arial" charset="0"/>
              </a:rPr>
              <a:t>Nẵng</a:t>
            </a:r>
            <a:r>
              <a:rPr lang="en-US" sz="2600" dirty="0">
                <a:cs typeface="Arial" charset="0"/>
              </a:rPr>
              <a:t>,</a:t>
            </a:r>
          </a:p>
          <a:p>
            <a:pPr eaLnBrk="1" hangingPunct="1">
              <a:spcBef>
                <a:spcPts val="300"/>
              </a:spcBef>
              <a:spcAft>
                <a:spcPts val="300"/>
              </a:spcAft>
              <a:buClr>
                <a:srgbClr val="F79646"/>
              </a:buClr>
            </a:pPr>
            <a:r>
              <a:rPr lang="en-US" sz="2600" dirty="0" smtClean="0">
                <a:cs typeface="Arial" charset="0"/>
              </a:rPr>
              <a:t>	</a:t>
            </a:r>
            <a:r>
              <a:rPr lang="en-US" sz="2600" dirty="0" err="1" smtClean="0">
                <a:cs typeface="Arial" charset="0"/>
              </a:rPr>
              <a:t>Số</a:t>
            </a:r>
            <a:r>
              <a:rPr lang="en-US" sz="2600" dirty="0" smtClean="0">
                <a:cs typeface="Arial" charset="0"/>
              </a:rPr>
              <a:t> </a:t>
            </a:r>
            <a:r>
              <a:rPr lang="en-US" sz="2600" dirty="0">
                <a:cs typeface="Arial" charset="0"/>
              </a:rPr>
              <a:t>2 Quang Trung, TP </a:t>
            </a:r>
            <a:r>
              <a:rPr lang="en-US" sz="2600" dirty="0" err="1">
                <a:cs typeface="Arial" charset="0"/>
              </a:rPr>
              <a:t>Đà</a:t>
            </a:r>
            <a:r>
              <a:rPr lang="en-US" sz="2600" dirty="0">
                <a:cs typeface="Arial" charset="0"/>
              </a:rPr>
              <a:t> </a:t>
            </a:r>
            <a:r>
              <a:rPr lang="en-US" sz="2600" dirty="0" err="1">
                <a:cs typeface="Arial" charset="0"/>
              </a:rPr>
              <a:t>Nẵng</a:t>
            </a:r>
            <a:endParaRPr lang="en-US" sz="2600" dirty="0">
              <a:cs typeface="Arial" charset="0"/>
            </a:endParaRPr>
          </a:p>
          <a:p>
            <a:pPr marL="457200" indent="-457200" eaLnBrk="1" hangingPunct="1">
              <a:spcBef>
                <a:spcPts val="300"/>
              </a:spcBef>
              <a:spcAft>
                <a:spcPts val="300"/>
              </a:spcAft>
              <a:buClr>
                <a:srgbClr val="F79646"/>
              </a:buClr>
              <a:buFont typeface="Wingdings" pitchFamily="2" charset="2"/>
              <a:buChar char="ü"/>
            </a:pPr>
            <a:r>
              <a:rPr lang="en-US" sz="2600" dirty="0" err="1">
                <a:cs typeface="Arial" charset="0"/>
              </a:rPr>
              <a:t>Năm</a:t>
            </a:r>
            <a:r>
              <a:rPr lang="en-US" sz="2600" dirty="0">
                <a:cs typeface="Arial" charset="0"/>
              </a:rPr>
              <a:t> </a:t>
            </a:r>
            <a:r>
              <a:rPr lang="en-US" sz="2600" dirty="0" err="1">
                <a:cs typeface="Arial" charset="0"/>
              </a:rPr>
              <a:t>thành</a:t>
            </a:r>
            <a:r>
              <a:rPr lang="en-US" sz="2600" dirty="0">
                <a:cs typeface="Arial" charset="0"/>
              </a:rPr>
              <a:t> </a:t>
            </a:r>
            <a:r>
              <a:rPr lang="en-US" sz="2600" dirty="0" err="1">
                <a:cs typeface="Arial" charset="0"/>
              </a:rPr>
              <a:t>lập</a:t>
            </a:r>
            <a:r>
              <a:rPr lang="en-US" sz="2600" dirty="0">
                <a:cs typeface="Arial" charset="0"/>
              </a:rPr>
              <a:t>: 2007</a:t>
            </a:r>
          </a:p>
          <a:p>
            <a:pPr marL="457200" indent="-457200" eaLnBrk="1" hangingPunct="1">
              <a:spcBef>
                <a:spcPts val="300"/>
              </a:spcBef>
              <a:spcAft>
                <a:spcPts val="300"/>
              </a:spcAft>
              <a:buClr>
                <a:srgbClr val="F79646"/>
              </a:buClr>
              <a:buFont typeface="Wingdings" pitchFamily="2" charset="2"/>
              <a:buChar char="ü"/>
            </a:pPr>
            <a:r>
              <a:rPr lang="en-US" sz="2600" dirty="0" err="1">
                <a:cs typeface="Arial" charset="0"/>
              </a:rPr>
              <a:t>Lĩnh</a:t>
            </a:r>
            <a:r>
              <a:rPr lang="en-US" sz="2600" dirty="0">
                <a:cs typeface="Arial" charset="0"/>
              </a:rPr>
              <a:t> </a:t>
            </a:r>
            <a:r>
              <a:rPr lang="en-US" sz="2600" dirty="0" err="1">
                <a:cs typeface="Arial" charset="0"/>
              </a:rPr>
              <a:t>vực</a:t>
            </a:r>
            <a:r>
              <a:rPr lang="en-US" sz="2600" dirty="0">
                <a:cs typeface="Arial" charset="0"/>
              </a:rPr>
              <a:t> </a:t>
            </a:r>
            <a:r>
              <a:rPr lang="en-US" sz="2600" dirty="0" err="1">
                <a:cs typeface="Arial" charset="0"/>
              </a:rPr>
              <a:t>hoạt</a:t>
            </a:r>
            <a:r>
              <a:rPr lang="en-US" sz="2600" dirty="0">
                <a:cs typeface="Arial" charset="0"/>
              </a:rPr>
              <a:t> </a:t>
            </a:r>
            <a:r>
              <a:rPr lang="en-US" sz="2600" dirty="0" err="1">
                <a:cs typeface="Arial" charset="0"/>
              </a:rPr>
              <a:t>động</a:t>
            </a:r>
            <a:r>
              <a:rPr lang="en-US" sz="2600" dirty="0" smtClean="0">
                <a:cs typeface="Arial" charset="0"/>
              </a:rPr>
              <a:t>:</a:t>
            </a:r>
          </a:p>
          <a:p>
            <a:pPr marL="914400" lvl="1" indent="-457200" eaLnBrk="1" hangingPunct="1">
              <a:spcBef>
                <a:spcPts val="300"/>
              </a:spcBef>
              <a:spcAft>
                <a:spcPts val="0"/>
              </a:spcAft>
              <a:buClr>
                <a:srgbClr val="FF8536"/>
              </a:buClr>
              <a:buFont typeface="Courier New" pitchFamily="49" charset="0"/>
              <a:buChar char="o"/>
            </a:pPr>
            <a:r>
              <a:rPr lang="en-US" sz="2600" dirty="0" err="1" smtClean="0">
                <a:cs typeface="Arial" charset="0"/>
              </a:rPr>
              <a:t>Phát</a:t>
            </a:r>
            <a:r>
              <a:rPr lang="en-US" sz="2600" dirty="0" smtClean="0">
                <a:cs typeface="Arial" charset="0"/>
              </a:rPr>
              <a:t> </a:t>
            </a:r>
            <a:r>
              <a:rPr lang="en-US" sz="2600" dirty="0" err="1">
                <a:cs typeface="Arial" charset="0"/>
              </a:rPr>
              <a:t>triển</a:t>
            </a:r>
            <a:r>
              <a:rPr lang="en-US" sz="2600" dirty="0">
                <a:cs typeface="Arial" charset="0"/>
              </a:rPr>
              <a:t> </a:t>
            </a:r>
            <a:r>
              <a:rPr lang="en-US" sz="2600" dirty="0" err="1">
                <a:cs typeface="Arial" charset="0"/>
              </a:rPr>
              <a:t>phần</a:t>
            </a:r>
            <a:r>
              <a:rPr lang="en-US" sz="2600" dirty="0">
                <a:cs typeface="Arial" charset="0"/>
              </a:rPr>
              <a:t> </a:t>
            </a:r>
            <a:r>
              <a:rPr lang="en-US" sz="2600" dirty="0" err="1">
                <a:cs typeface="Arial" charset="0"/>
              </a:rPr>
              <a:t>mềm</a:t>
            </a:r>
            <a:r>
              <a:rPr lang="en-US" sz="2600" dirty="0">
                <a:cs typeface="Arial" charset="0"/>
              </a:rPr>
              <a:t> </a:t>
            </a:r>
            <a:endParaRPr lang="en-US" sz="2600" dirty="0" smtClean="0">
              <a:cs typeface="Arial" charset="0"/>
            </a:endParaRPr>
          </a:p>
          <a:p>
            <a:pPr marL="914400" lvl="1" indent="-457200" eaLnBrk="1" hangingPunct="1">
              <a:spcBef>
                <a:spcPts val="300"/>
              </a:spcBef>
              <a:spcAft>
                <a:spcPts val="0"/>
              </a:spcAft>
              <a:buClr>
                <a:srgbClr val="FF8536"/>
              </a:buClr>
              <a:buFont typeface="Courier New" pitchFamily="49" charset="0"/>
              <a:buChar char="o"/>
            </a:pPr>
            <a:r>
              <a:rPr lang="en-US" sz="2600" dirty="0" smtClean="0">
                <a:cs typeface="Arial" charset="0"/>
              </a:rPr>
              <a:t>Gia </a:t>
            </a:r>
            <a:r>
              <a:rPr lang="en-US" sz="2600" dirty="0" err="1">
                <a:cs typeface="Arial" charset="0"/>
              </a:rPr>
              <a:t>công</a:t>
            </a:r>
            <a:r>
              <a:rPr lang="en-US" sz="2600" dirty="0">
                <a:cs typeface="Arial" charset="0"/>
              </a:rPr>
              <a:t> </a:t>
            </a:r>
            <a:r>
              <a:rPr lang="en-US" sz="2600" dirty="0" err="1">
                <a:cs typeface="Arial" charset="0"/>
              </a:rPr>
              <a:t>phần</a:t>
            </a:r>
            <a:r>
              <a:rPr lang="en-US" sz="2600" dirty="0">
                <a:cs typeface="Arial" charset="0"/>
              </a:rPr>
              <a:t> </a:t>
            </a:r>
            <a:r>
              <a:rPr lang="en-US" sz="2600" dirty="0" err="1">
                <a:cs typeface="Arial" charset="0"/>
              </a:rPr>
              <a:t>mềm</a:t>
            </a:r>
            <a:r>
              <a:rPr lang="en-US" sz="2600" dirty="0">
                <a:cs typeface="Arial" charset="0"/>
              </a:rPr>
              <a:t> </a:t>
            </a:r>
            <a:endParaRPr lang="en-US" sz="2600" dirty="0" smtClean="0">
              <a:cs typeface="Arial" charset="0"/>
            </a:endParaRPr>
          </a:p>
          <a:p>
            <a:pPr marL="914400" lvl="1" indent="-457200" eaLnBrk="1" hangingPunct="1">
              <a:spcBef>
                <a:spcPts val="300"/>
              </a:spcBef>
              <a:spcAft>
                <a:spcPts val="0"/>
              </a:spcAft>
              <a:buClr>
                <a:srgbClr val="FF8536"/>
              </a:buClr>
              <a:buFont typeface="Courier New" pitchFamily="49" charset="0"/>
              <a:buChar char="o"/>
            </a:pPr>
            <a:r>
              <a:rPr lang="en-US" sz="2600" dirty="0" err="1" smtClean="0">
                <a:cs typeface="Arial" charset="0"/>
              </a:rPr>
              <a:t>Thiết</a:t>
            </a:r>
            <a:r>
              <a:rPr lang="en-US" sz="2600" dirty="0" smtClean="0">
                <a:cs typeface="Arial" charset="0"/>
              </a:rPr>
              <a:t> </a:t>
            </a:r>
            <a:r>
              <a:rPr lang="en-US" sz="2600" dirty="0" err="1" smtClean="0">
                <a:cs typeface="Arial" charset="0"/>
              </a:rPr>
              <a:t>kế</a:t>
            </a:r>
            <a:r>
              <a:rPr lang="en-US" sz="2600" dirty="0" smtClean="0">
                <a:cs typeface="Arial" charset="0"/>
              </a:rPr>
              <a:t>, </a:t>
            </a:r>
            <a:r>
              <a:rPr lang="en-US" sz="2600" dirty="0" err="1" smtClean="0">
                <a:cs typeface="Arial" charset="0"/>
              </a:rPr>
              <a:t>thi</a:t>
            </a:r>
            <a:r>
              <a:rPr lang="en-US" sz="2600" dirty="0" smtClean="0">
                <a:cs typeface="Arial" charset="0"/>
              </a:rPr>
              <a:t> </a:t>
            </a:r>
            <a:r>
              <a:rPr lang="en-US" sz="2600" dirty="0" err="1" smtClean="0">
                <a:cs typeface="Arial" charset="0"/>
              </a:rPr>
              <a:t>công</a:t>
            </a:r>
            <a:r>
              <a:rPr lang="en-US" sz="2600" dirty="0" smtClean="0">
                <a:cs typeface="Arial" charset="0"/>
              </a:rPr>
              <a:t> </a:t>
            </a:r>
            <a:r>
              <a:rPr lang="en-US" sz="2600" dirty="0" err="1" smtClean="0">
                <a:cs typeface="Arial" charset="0"/>
              </a:rPr>
              <a:t>hệ</a:t>
            </a:r>
            <a:r>
              <a:rPr lang="en-US" sz="2600" dirty="0" smtClean="0">
                <a:cs typeface="Arial" charset="0"/>
              </a:rPr>
              <a:t> </a:t>
            </a:r>
            <a:r>
              <a:rPr lang="en-US" sz="2600" dirty="0" err="1" smtClean="0">
                <a:cs typeface="Arial" charset="0"/>
              </a:rPr>
              <a:t>thống</a:t>
            </a:r>
            <a:r>
              <a:rPr lang="en-US" sz="2600" dirty="0" smtClean="0">
                <a:cs typeface="Arial" charset="0"/>
              </a:rPr>
              <a:t> CNTT</a:t>
            </a:r>
            <a:endParaRPr lang="en-US" sz="2600" dirty="0">
              <a:cs typeface="Arial" charset="0"/>
            </a:endParaRPr>
          </a:p>
          <a:p>
            <a:pPr marL="457200" indent="-457200" eaLnBrk="1" hangingPunct="1">
              <a:spcBef>
                <a:spcPts val="300"/>
              </a:spcBef>
              <a:spcAft>
                <a:spcPts val="300"/>
              </a:spcAft>
              <a:buClr>
                <a:srgbClr val="F79646"/>
              </a:buClr>
              <a:buFont typeface="Wingdings" pitchFamily="2" charset="2"/>
              <a:buChar char="ü"/>
            </a:pPr>
            <a:r>
              <a:rPr lang="en-US" sz="2600" dirty="0">
                <a:cs typeface="Arial" charset="0"/>
              </a:rPr>
              <a:t>Nhân </a:t>
            </a:r>
            <a:r>
              <a:rPr lang="en-US" sz="2600" dirty="0" err="1">
                <a:cs typeface="Arial" charset="0"/>
              </a:rPr>
              <a:t>sự</a:t>
            </a:r>
            <a:r>
              <a:rPr lang="en-US" sz="2600" dirty="0">
                <a:cs typeface="Arial" charset="0"/>
              </a:rPr>
              <a:t>: </a:t>
            </a:r>
            <a:r>
              <a:rPr lang="en-US" sz="2600" dirty="0" smtClean="0">
                <a:cs typeface="Arial" charset="0"/>
              </a:rPr>
              <a:t>140 </a:t>
            </a:r>
            <a:r>
              <a:rPr lang="en-US" sz="2600" dirty="0" err="1">
                <a:cs typeface="Arial" charset="0"/>
              </a:rPr>
              <a:t>người</a:t>
            </a:r>
            <a:endParaRPr lang="en-US" sz="2600" dirty="0">
              <a:cs typeface="Arial" charset="0"/>
            </a:endParaRPr>
          </a:p>
          <a:p>
            <a:pPr marL="457200" indent="-457200" eaLnBrk="1" hangingPunct="1">
              <a:spcBef>
                <a:spcPts val="300"/>
              </a:spcBef>
              <a:spcAft>
                <a:spcPts val="300"/>
              </a:spcAft>
              <a:buClr>
                <a:srgbClr val="F79646"/>
              </a:buClr>
              <a:buFont typeface="Wingdings" pitchFamily="2" charset="2"/>
              <a:buChar char="ü"/>
            </a:pPr>
            <a:r>
              <a:rPr lang="en-US" sz="2600" dirty="0" err="1">
                <a:cs typeface="Arial" charset="0"/>
              </a:rPr>
              <a:t>Chứng</a:t>
            </a:r>
            <a:r>
              <a:rPr lang="en-US" sz="2600" dirty="0">
                <a:cs typeface="Arial" charset="0"/>
              </a:rPr>
              <a:t> </a:t>
            </a:r>
            <a:r>
              <a:rPr lang="en-US" sz="2600" dirty="0" err="1">
                <a:cs typeface="Arial" charset="0"/>
              </a:rPr>
              <a:t>chỉ</a:t>
            </a:r>
            <a:r>
              <a:rPr lang="en-US" sz="2600" dirty="0">
                <a:cs typeface="Arial" charset="0"/>
              </a:rPr>
              <a:t>: ISO </a:t>
            </a:r>
            <a:r>
              <a:rPr lang="en-US" sz="2600" dirty="0" smtClean="0">
                <a:cs typeface="Arial" charset="0"/>
              </a:rPr>
              <a:t>9001:2015, </a:t>
            </a:r>
            <a:r>
              <a:rPr lang="en-US" sz="2600" dirty="0" err="1">
                <a:cs typeface="Arial" charset="0"/>
              </a:rPr>
              <a:t>CMMi</a:t>
            </a:r>
            <a:r>
              <a:rPr lang="en-US" sz="2600" dirty="0">
                <a:cs typeface="Arial" charset="0"/>
              </a:rPr>
              <a:t> 3</a:t>
            </a:r>
          </a:p>
          <a:p>
            <a:pPr marL="457200" indent="-457200" eaLnBrk="1" hangingPunct="1">
              <a:spcBef>
                <a:spcPts val="300"/>
              </a:spcBef>
              <a:spcAft>
                <a:spcPts val="300"/>
              </a:spcAft>
              <a:buClr>
                <a:srgbClr val="F79646"/>
              </a:buClr>
              <a:buFont typeface="Wingdings" pitchFamily="2" charset="2"/>
              <a:buChar char="ü"/>
            </a:pPr>
            <a:r>
              <a:rPr lang="en-US" sz="2600" dirty="0">
                <a:cs typeface="Arial" charset="0"/>
              </a:rPr>
              <a:t>Website: </a:t>
            </a:r>
            <a:r>
              <a:rPr lang="en-US" sz="2600" dirty="0">
                <a:cs typeface="Arial" charset="0"/>
                <a:hlinkClick r:id="rId2"/>
              </a:rPr>
              <a:t>unitech.vn</a:t>
            </a:r>
            <a:r>
              <a:rPr lang="en-US" sz="2600" dirty="0">
                <a:cs typeface="Arial" charset="0"/>
              </a:rPr>
              <a:t>; </a:t>
            </a:r>
            <a:r>
              <a:rPr lang="en-US" sz="2600" dirty="0">
                <a:cs typeface="Arial" charset="0"/>
                <a:hlinkClick r:id="rId2"/>
              </a:rPr>
              <a:t>unispace.vn</a:t>
            </a:r>
            <a:endParaRPr lang="en-US" sz="2600" dirty="0" smtClean="0">
              <a:latin typeface="+mn-lt"/>
              <a:cs typeface="Calibri" pitchFamily="34" charset="0"/>
            </a:endParaRPr>
          </a:p>
        </p:txBody>
      </p:sp>
      <p:pic>
        <p:nvPicPr>
          <p:cNvPr id="4" name="Picture 3"/>
          <p:cNvPicPr>
            <a:picLocks noChangeAspect="1" noChangeArrowheads="1"/>
          </p:cNvPicPr>
          <p:nvPr/>
        </p:nvPicPr>
        <p:blipFill>
          <a:blip r:embed="rId3"/>
          <a:srcRect/>
          <a:stretch>
            <a:fillRect/>
          </a:stretch>
        </p:blipFill>
        <p:spPr bwMode="auto">
          <a:xfrm>
            <a:off x="6524625" y="3038475"/>
            <a:ext cx="2543175" cy="359092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pic>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4</a:t>
            </a:fld>
            <a:endParaRPr lang="en-US" smtClean="0">
              <a:latin typeface="Calibri" pitchFamily="34" charset="0"/>
            </a:endParaRPr>
          </a:p>
        </p:txBody>
      </p:sp>
    </p:spTree>
    <p:extLst>
      <p:ext uri="{BB962C8B-B14F-4D97-AF65-F5344CB8AC3E}">
        <p14:creationId xmlns:p14="http://schemas.microsoft.com/office/powerpoint/2010/main" val="3055077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5">
                                            <p:txEl>
                                              <p:pRg st="0" end="0"/>
                                            </p:txEl>
                                          </p:spTgt>
                                        </p:tgtEl>
                                        <p:attrNameLst>
                                          <p:attrName>style.visibility</p:attrName>
                                        </p:attrNameLst>
                                      </p:cBhvr>
                                      <p:to>
                                        <p:strVal val="visible"/>
                                      </p:to>
                                    </p:set>
                                    <p:animEffect transition="in" filter="fade">
                                      <p:cBhvr>
                                        <p:cTn id="13" dur="500"/>
                                        <p:tgtEl>
                                          <p:spTgt spid="55">
                                            <p:txEl>
                                              <p:pRg st="0" end="0"/>
                                            </p:txEl>
                                          </p:spTgt>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5">
                                            <p:txEl>
                                              <p:pRg st="1" end="1"/>
                                            </p:txEl>
                                          </p:spTgt>
                                        </p:tgtEl>
                                        <p:attrNameLst>
                                          <p:attrName>style.visibility</p:attrName>
                                        </p:attrNameLst>
                                      </p:cBhvr>
                                      <p:to>
                                        <p:strVal val="visible"/>
                                      </p:to>
                                    </p:set>
                                    <p:animEffect transition="in" filter="fade">
                                      <p:cBhvr>
                                        <p:cTn id="17" dur="500"/>
                                        <p:tgtEl>
                                          <p:spTgt spid="55">
                                            <p:txEl>
                                              <p:pRg st="1" end="1"/>
                                            </p:txEl>
                                          </p:spTgt>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55">
                                            <p:txEl>
                                              <p:pRg st="2" end="2"/>
                                            </p:txEl>
                                          </p:spTgt>
                                        </p:tgtEl>
                                        <p:attrNameLst>
                                          <p:attrName>style.visibility</p:attrName>
                                        </p:attrNameLst>
                                      </p:cBhvr>
                                      <p:to>
                                        <p:strVal val="visible"/>
                                      </p:to>
                                    </p:set>
                                    <p:animEffect transition="in" filter="fade">
                                      <p:cBhvr>
                                        <p:cTn id="21" dur="500"/>
                                        <p:tgtEl>
                                          <p:spTgt spid="55">
                                            <p:txEl>
                                              <p:pRg st="2" end="2"/>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55">
                                            <p:txEl>
                                              <p:pRg st="3" end="3"/>
                                            </p:txEl>
                                          </p:spTgt>
                                        </p:tgtEl>
                                        <p:attrNameLst>
                                          <p:attrName>style.visibility</p:attrName>
                                        </p:attrNameLst>
                                      </p:cBhvr>
                                      <p:to>
                                        <p:strVal val="visible"/>
                                      </p:to>
                                    </p:set>
                                    <p:animEffect transition="in" filter="fade">
                                      <p:cBhvr>
                                        <p:cTn id="25" dur="500"/>
                                        <p:tgtEl>
                                          <p:spTgt spid="55">
                                            <p:txEl>
                                              <p:pRg st="3" end="3"/>
                                            </p:txEl>
                                          </p:spTgt>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55">
                                            <p:txEl>
                                              <p:pRg st="4" end="4"/>
                                            </p:txEl>
                                          </p:spTgt>
                                        </p:tgtEl>
                                        <p:attrNameLst>
                                          <p:attrName>style.visibility</p:attrName>
                                        </p:attrNameLst>
                                      </p:cBhvr>
                                      <p:to>
                                        <p:strVal val="visible"/>
                                      </p:to>
                                    </p:set>
                                    <p:animEffect transition="in" filter="fade">
                                      <p:cBhvr>
                                        <p:cTn id="29" dur="500"/>
                                        <p:tgtEl>
                                          <p:spTgt spid="55">
                                            <p:txEl>
                                              <p:pRg st="4" end="4"/>
                                            </p:txEl>
                                          </p:spTgt>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55">
                                            <p:txEl>
                                              <p:pRg st="5" end="5"/>
                                            </p:txEl>
                                          </p:spTgt>
                                        </p:tgtEl>
                                        <p:attrNameLst>
                                          <p:attrName>style.visibility</p:attrName>
                                        </p:attrNameLst>
                                      </p:cBhvr>
                                      <p:to>
                                        <p:strVal val="visible"/>
                                      </p:to>
                                    </p:set>
                                    <p:animEffect transition="in" filter="fade">
                                      <p:cBhvr>
                                        <p:cTn id="33" dur="500"/>
                                        <p:tgtEl>
                                          <p:spTgt spid="55">
                                            <p:txEl>
                                              <p:pRg st="5" end="5"/>
                                            </p:txEl>
                                          </p:spTgt>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55">
                                            <p:txEl>
                                              <p:pRg st="6" end="6"/>
                                            </p:txEl>
                                          </p:spTgt>
                                        </p:tgtEl>
                                        <p:attrNameLst>
                                          <p:attrName>style.visibility</p:attrName>
                                        </p:attrNameLst>
                                      </p:cBhvr>
                                      <p:to>
                                        <p:strVal val="visible"/>
                                      </p:to>
                                    </p:set>
                                    <p:animEffect transition="in" filter="fade">
                                      <p:cBhvr>
                                        <p:cTn id="37" dur="500"/>
                                        <p:tgtEl>
                                          <p:spTgt spid="55">
                                            <p:txEl>
                                              <p:pRg st="6" end="6"/>
                                            </p:txEl>
                                          </p:spTgt>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55">
                                            <p:txEl>
                                              <p:pRg st="7" end="7"/>
                                            </p:txEl>
                                          </p:spTgt>
                                        </p:tgtEl>
                                        <p:attrNameLst>
                                          <p:attrName>style.visibility</p:attrName>
                                        </p:attrNameLst>
                                      </p:cBhvr>
                                      <p:to>
                                        <p:strVal val="visible"/>
                                      </p:to>
                                    </p:set>
                                    <p:animEffect transition="in" filter="fade">
                                      <p:cBhvr>
                                        <p:cTn id="41" dur="500"/>
                                        <p:tgtEl>
                                          <p:spTgt spid="55">
                                            <p:txEl>
                                              <p:pRg st="7" end="7"/>
                                            </p:txEl>
                                          </p:spTgt>
                                        </p:tgtEl>
                                      </p:cBhvr>
                                    </p:animEffect>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55">
                                            <p:txEl>
                                              <p:pRg st="8" end="8"/>
                                            </p:txEl>
                                          </p:spTgt>
                                        </p:tgtEl>
                                        <p:attrNameLst>
                                          <p:attrName>style.visibility</p:attrName>
                                        </p:attrNameLst>
                                      </p:cBhvr>
                                      <p:to>
                                        <p:strVal val="visible"/>
                                      </p:to>
                                    </p:set>
                                    <p:animEffect transition="in" filter="fade">
                                      <p:cBhvr>
                                        <p:cTn id="45" dur="500"/>
                                        <p:tgtEl>
                                          <p:spTgt spid="55">
                                            <p:txEl>
                                              <p:pRg st="8" end="8"/>
                                            </p:txEl>
                                          </p:spTgt>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55">
                                            <p:txEl>
                                              <p:pRg st="9" end="9"/>
                                            </p:txEl>
                                          </p:spTgt>
                                        </p:tgtEl>
                                        <p:attrNameLst>
                                          <p:attrName>style.visibility</p:attrName>
                                        </p:attrNameLst>
                                      </p:cBhvr>
                                      <p:to>
                                        <p:strVal val="visible"/>
                                      </p:to>
                                    </p:set>
                                    <p:animEffect transition="in" filter="fade">
                                      <p:cBhvr>
                                        <p:cTn id="49" dur="500"/>
                                        <p:tgtEl>
                                          <p:spTgt spid="55">
                                            <p:txEl>
                                              <p:pRg st="9" end="9"/>
                                            </p:txEl>
                                          </p:spTgt>
                                        </p:tgtEl>
                                      </p:cBhvr>
                                    </p:animEffect>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55">
                                            <p:txEl>
                                              <p:pRg st="10" end="10"/>
                                            </p:txEl>
                                          </p:spTgt>
                                        </p:tgtEl>
                                        <p:attrNameLst>
                                          <p:attrName>style.visibility</p:attrName>
                                        </p:attrNameLst>
                                      </p:cBhvr>
                                      <p:to>
                                        <p:strVal val="visible"/>
                                      </p:to>
                                    </p:set>
                                    <p:animEffect transition="in" filter="fade">
                                      <p:cBhvr>
                                        <p:cTn id="53" dur="500"/>
                                        <p:tgtEl>
                                          <p:spTgt spid="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133600" y="609600"/>
            <a:ext cx="6096000" cy="492356"/>
          </a:xfrm>
          <a:prstGeom prst="rect">
            <a:avLst/>
          </a:prstGeom>
          <a:noFill/>
          <a:ln>
            <a:noFill/>
          </a:ln>
        </p:spPr>
        <p:txBody>
          <a:bodyPr wrap="square" lIns="121835" tIns="60917" rIns="121835" bIns="60917" rtlCol="0">
            <a:spAutoFit/>
          </a:bodyPr>
          <a:lstStyle/>
          <a:p>
            <a:r>
              <a:rPr lang="en-US" sz="2400" b="1" dirty="0" smtClean="0">
                <a:solidFill>
                  <a:schemeClr val="bg1"/>
                </a:solidFill>
                <a:effectLst>
                  <a:outerShdw blurRad="38100" dist="38100" dir="2700000" algn="tl">
                    <a:srgbClr val="000000">
                      <a:alpha val="10000"/>
                    </a:srgbClr>
                  </a:outerShdw>
                </a:effectLst>
                <a:latin typeface="+mj-lt"/>
              </a:rPr>
              <a:t>KINH NGHIỆM VỀ CHÍNH PHỦ ĐIỆN TỬ</a:t>
            </a:r>
            <a:endParaRPr lang="en-US" sz="2400" b="1" dirty="0">
              <a:solidFill>
                <a:schemeClr val="bg1"/>
              </a:solidFill>
              <a:effectLst>
                <a:outerShdw blurRad="38100" dist="38100" dir="2700000" algn="tl">
                  <a:srgbClr val="000000">
                    <a:alpha val="10000"/>
                  </a:srgbClr>
                </a:outerShdw>
              </a:effectLst>
              <a:latin typeface="+mj-lt"/>
            </a:endParaRPr>
          </a:p>
        </p:txBody>
      </p:sp>
      <p:sp>
        <p:nvSpPr>
          <p:cNvPr id="55" name="TextBox 54"/>
          <p:cNvSpPr txBox="1"/>
          <p:nvPr/>
        </p:nvSpPr>
        <p:spPr>
          <a:xfrm>
            <a:off x="645840" y="1219202"/>
            <a:ext cx="8193360" cy="4493451"/>
          </a:xfrm>
          <a:prstGeom prst="rect">
            <a:avLst/>
          </a:prstGeom>
          <a:noFill/>
        </p:spPr>
        <p:txBody>
          <a:bodyPr wrap="square" lIns="121835" tIns="60917" rIns="121835" bIns="60917" rtlCol="0">
            <a:spAutoFit/>
          </a:bodyPr>
          <a:lstStyle/>
          <a:p>
            <a:pPr marL="457200" indent="-457200" algn="just" eaLnBrk="1" hangingPunct="1">
              <a:spcBef>
                <a:spcPts val="600"/>
              </a:spcBef>
              <a:buClr>
                <a:srgbClr val="FF8536"/>
              </a:buClr>
              <a:buFont typeface="Wingdings" pitchFamily="2" charset="2"/>
              <a:buChar char="ü"/>
              <a:defRPr/>
            </a:pPr>
            <a:r>
              <a:rPr lang="en-US" sz="2400" b="1" dirty="0" err="1">
                <a:cs typeface="Arial" charset="0"/>
              </a:rPr>
              <a:t>Phần</a:t>
            </a:r>
            <a:r>
              <a:rPr lang="en-US" sz="2400" b="1" dirty="0">
                <a:cs typeface="Arial" charset="0"/>
              </a:rPr>
              <a:t> </a:t>
            </a:r>
            <a:r>
              <a:rPr lang="en-US" sz="2400" b="1" dirty="0" err="1">
                <a:cs typeface="Arial" charset="0"/>
              </a:rPr>
              <a:t>mềm</a:t>
            </a:r>
            <a:r>
              <a:rPr lang="en-US" sz="2400" b="1" dirty="0">
                <a:cs typeface="Arial" charset="0"/>
              </a:rPr>
              <a:t> </a:t>
            </a:r>
            <a:r>
              <a:rPr lang="en-US" sz="2400" b="1" dirty="0" err="1">
                <a:cs typeface="Arial" charset="0"/>
              </a:rPr>
              <a:t>Quản</a:t>
            </a:r>
            <a:r>
              <a:rPr lang="en-US" sz="2400" b="1" dirty="0">
                <a:cs typeface="Arial" charset="0"/>
              </a:rPr>
              <a:t> </a:t>
            </a:r>
            <a:r>
              <a:rPr lang="en-US" sz="2400" b="1" dirty="0" err="1">
                <a:cs typeface="Arial" charset="0"/>
              </a:rPr>
              <a:t>lý</a:t>
            </a:r>
            <a:r>
              <a:rPr lang="en-US" sz="2400" b="1" dirty="0">
                <a:cs typeface="Arial" charset="0"/>
              </a:rPr>
              <a:t> </a:t>
            </a:r>
            <a:r>
              <a:rPr lang="en-US" sz="2400" b="1" dirty="0" err="1">
                <a:cs typeface="Arial" charset="0"/>
              </a:rPr>
              <a:t>văn</a:t>
            </a:r>
            <a:r>
              <a:rPr lang="en-US" sz="2400" b="1" dirty="0">
                <a:cs typeface="Arial" charset="0"/>
              </a:rPr>
              <a:t> </a:t>
            </a:r>
            <a:r>
              <a:rPr lang="en-US" sz="2400" b="1" dirty="0" err="1">
                <a:cs typeface="Arial" charset="0"/>
              </a:rPr>
              <a:t>bản</a:t>
            </a:r>
            <a:r>
              <a:rPr lang="en-US" sz="2400" b="1" dirty="0">
                <a:cs typeface="Arial" charset="0"/>
              </a:rPr>
              <a:t> </a:t>
            </a:r>
            <a:r>
              <a:rPr lang="en-US" sz="2400" b="1" dirty="0" err="1">
                <a:cs typeface="Arial" charset="0"/>
              </a:rPr>
              <a:t>và</a:t>
            </a:r>
            <a:r>
              <a:rPr lang="en-US" sz="2400" b="1" dirty="0">
                <a:cs typeface="Arial" charset="0"/>
              </a:rPr>
              <a:t> </a:t>
            </a:r>
            <a:r>
              <a:rPr lang="en-US" sz="2400" b="1" dirty="0" err="1">
                <a:cs typeface="Arial" charset="0"/>
              </a:rPr>
              <a:t>điều</a:t>
            </a:r>
            <a:r>
              <a:rPr lang="en-US" sz="2400" b="1" dirty="0">
                <a:cs typeface="Arial" charset="0"/>
              </a:rPr>
              <a:t> </a:t>
            </a:r>
            <a:r>
              <a:rPr lang="en-US" sz="2400" b="1" dirty="0" err="1">
                <a:cs typeface="Arial" charset="0"/>
              </a:rPr>
              <a:t>hành</a:t>
            </a:r>
            <a:r>
              <a:rPr lang="en-US" sz="2400" b="1" dirty="0">
                <a:cs typeface="Arial" charset="0"/>
              </a:rPr>
              <a:t>: </a:t>
            </a:r>
            <a:r>
              <a:rPr lang="en-US" sz="2400" dirty="0">
                <a:cs typeface="Arial" charset="0"/>
              </a:rPr>
              <a:t>TP. </a:t>
            </a:r>
            <a:r>
              <a:rPr lang="en-US" sz="2400" dirty="0" err="1">
                <a:cs typeface="Arial" charset="0"/>
              </a:rPr>
              <a:t>Đà</a:t>
            </a:r>
            <a:r>
              <a:rPr lang="en-US" sz="2400" dirty="0">
                <a:cs typeface="Arial" charset="0"/>
              </a:rPr>
              <a:t> </a:t>
            </a:r>
            <a:r>
              <a:rPr lang="en-US" sz="2400" dirty="0" err="1">
                <a:cs typeface="Arial" charset="0"/>
              </a:rPr>
              <a:t>Nẵng</a:t>
            </a:r>
            <a:r>
              <a:rPr lang="en-US" sz="2400" dirty="0">
                <a:cs typeface="Arial" charset="0"/>
              </a:rPr>
              <a:t>, </a:t>
            </a:r>
            <a:r>
              <a:rPr lang="en-US" sz="2400" dirty="0" err="1">
                <a:cs typeface="Arial" charset="0"/>
              </a:rPr>
              <a:t>tỉnh</a:t>
            </a:r>
            <a:r>
              <a:rPr lang="en-US" sz="2400" dirty="0">
                <a:cs typeface="Arial" charset="0"/>
              </a:rPr>
              <a:t> Gia Lai, </a:t>
            </a:r>
            <a:r>
              <a:rPr lang="en-US" sz="2400" dirty="0" err="1">
                <a:cs typeface="Arial" charset="0"/>
              </a:rPr>
              <a:t>tỉnh</a:t>
            </a:r>
            <a:r>
              <a:rPr lang="en-US" sz="2400" dirty="0">
                <a:cs typeface="Arial" charset="0"/>
              </a:rPr>
              <a:t> Bình </a:t>
            </a:r>
            <a:r>
              <a:rPr lang="en-US" sz="2400" dirty="0" err="1">
                <a:cs typeface="Arial" charset="0"/>
              </a:rPr>
              <a:t>Thuận</a:t>
            </a:r>
            <a:r>
              <a:rPr lang="en-US" sz="2400" dirty="0">
                <a:cs typeface="Arial" charset="0"/>
              </a:rPr>
              <a:t>, </a:t>
            </a:r>
            <a:r>
              <a:rPr lang="en-US" sz="2400" dirty="0" err="1">
                <a:cs typeface="Arial" charset="0"/>
              </a:rPr>
              <a:t>tỉnh</a:t>
            </a:r>
            <a:r>
              <a:rPr lang="en-US" sz="2400" dirty="0">
                <a:cs typeface="Arial" charset="0"/>
              </a:rPr>
              <a:t> Thái </a:t>
            </a:r>
            <a:r>
              <a:rPr lang="en-US" sz="2400" dirty="0" err="1">
                <a:cs typeface="Arial" charset="0"/>
              </a:rPr>
              <a:t>Nguyên</a:t>
            </a:r>
            <a:r>
              <a:rPr lang="en-US" sz="2400" dirty="0">
                <a:cs typeface="Arial" charset="0"/>
              </a:rPr>
              <a:t>, TP </a:t>
            </a:r>
            <a:r>
              <a:rPr lang="en-US" sz="2400" dirty="0" err="1">
                <a:cs typeface="Arial" charset="0"/>
              </a:rPr>
              <a:t>Cần</a:t>
            </a:r>
            <a:r>
              <a:rPr lang="en-US" sz="2400" dirty="0">
                <a:cs typeface="Arial" charset="0"/>
              </a:rPr>
              <a:t> </a:t>
            </a:r>
            <a:r>
              <a:rPr lang="en-US" sz="2400" dirty="0" err="1">
                <a:cs typeface="Arial" charset="0"/>
              </a:rPr>
              <a:t>thơ</a:t>
            </a:r>
            <a:r>
              <a:rPr lang="en-US" sz="2400" dirty="0">
                <a:cs typeface="Arial" charset="0"/>
              </a:rPr>
              <a:t>, </a:t>
            </a:r>
            <a:r>
              <a:rPr lang="en-US" sz="2400" dirty="0" err="1">
                <a:cs typeface="Arial" charset="0"/>
              </a:rPr>
              <a:t>và</a:t>
            </a:r>
            <a:r>
              <a:rPr lang="en-US" sz="2400" dirty="0">
                <a:cs typeface="Arial" charset="0"/>
              </a:rPr>
              <a:t> </a:t>
            </a:r>
            <a:r>
              <a:rPr lang="en-US" sz="2400" dirty="0" err="1">
                <a:cs typeface="Arial" charset="0"/>
              </a:rPr>
              <a:t>nhiều</a:t>
            </a:r>
            <a:r>
              <a:rPr lang="en-US" sz="2400" dirty="0">
                <a:cs typeface="Arial" charset="0"/>
              </a:rPr>
              <a:t> </a:t>
            </a:r>
            <a:r>
              <a:rPr lang="en-US" sz="2400" dirty="0" err="1">
                <a:cs typeface="Arial" charset="0"/>
              </a:rPr>
              <a:t>đơn</a:t>
            </a:r>
            <a:r>
              <a:rPr lang="en-US" sz="2400" dirty="0">
                <a:cs typeface="Arial" charset="0"/>
              </a:rPr>
              <a:t> </a:t>
            </a:r>
            <a:r>
              <a:rPr lang="en-US" sz="2400" dirty="0" err="1">
                <a:cs typeface="Arial" charset="0"/>
              </a:rPr>
              <a:t>vị</a:t>
            </a:r>
            <a:r>
              <a:rPr lang="en-US" sz="2400" dirty="0">
                <a:cs typeface="Arial" charset="0"/>
              </a:rPr>
              <a:t> </a:t>
            </a:r>
            <a:r>
              <a:rPr lang="en-US" sz="2400" dirty="0" err="1">
                <a:cs typeface="Arial" charset="0"/>
              </a:rPr>
              <a:t>khác</a:t>
            </a:r>
            <a:r>
              <a:rPr lang="en-US" sz="2400" dirty="0">
                <a:cs typeface="Arial" charset="0"/>
              </a:rPr>
              <a:t> </a:t>
            </a:r>
          </a:p>
          <a:p>
            <a:pPr marL="457200" indent="-457200" algn="just" eaLnBrk="1" hangingPunct="1">
              <a:spcBef>
                <a:spcPts val="600"/>
              </a:spcBef>
              <a:buClr>
                <a:srgbClr val="FF8536"/>
              </a:buClr>
              <a:buFont typeface="Wingdings" pitchFamily="2" charset="2"/>
              <a:buChar char="ü"/>
              <a:defRPr/>
            </a:pPr>
            <a:r>
              <a:rPr lang="en-US" sz="2400" b="1" dirty="0" err="1" smtClean="0">
                <a:cs typeface="Arial" charset="0"/>
              </a:rPr>
              <a:t>Cổng</a:t>
            </a:r>
            <a:r>
              <a:rPr lang="en-US" sz="2400" b="1" dirty="0" smtClean="0">
                <a:cs typeface="Arial" charset="0"/>
              </a:rPr>
              <a:t> </a:t>
            </a:r>
            <a:r>
              <a:rPr lang="en-US" sz="2400" b="1" dirty="0" err="1" smtClean="0">
                <a:cs typeface="Arial" charset="0"/>
              </a:rPr>
              <a:t>dịch</a:t>
            </a:r>
            <a:r>
              <a:rPr lang="en-US" sz="2400" b="1" dirty="0" smtClean="0">
                <a:cs typeface="Arial" charset="0"/>
              </a:rPr>
              <a:t> </a:t>
            </a:r>
            <a:r>
              <a:rPr lang="en-US" sz="2400" b="1" dirty="0" err="1">
                <a:cs typeface="Arial" charset="0"/>
              </a:rPr>
              <a:t>vụ</a:t>
            </a:r>
            <a:r>
              <a:rPr lang="en-US" sz="2400" b="1" dirty="0">
                <a:cs typeface="Arial" charset="0"/>
              </a:rPr>
              <a:t> </a:t>
            </a:r>
            <a:r>
              <a:rPr lang="en-US" sz="2400" b="1" dirty="0" err="1" smtClean="0">
                <a:cs typeface="Arial" charset="0"/>
              </a:rPr>
              <a:t>công</a:t>
            </a:r>
            <a:r>
              <a:rPr lang="en-US" sz="2400" b="1" dirty="0" smtClean="0">
                <a:cs typeface="Arial" charset="0"/>
              </a:rPr>
              <a:t> – </a:t>
            </a:r>
            <a:r>
              <a:rPr lang="en-US" sz="2400" b="1" dirty="0" err="1" smtClean="0">
                <a:cs typeface="Arial" charset="0"/>
              </a:rPr>
              <a:t>Một</a:t>
            </a:r>
            <a:r>
              <a:rPr lang="en-US" sz="2400" b="1" dirty="0" smtClean="0">
                <a:cs typeface="Arial" charset="0"/>
              </a:rPr>
              <a:t> </a:t>
            </a:r>
            <a:r>
              <a:rPr lang="en-US" sz="2400" b="1" dirty="0" err="1" smtClean="0">
                <a:cs typeface="Arial" charset="0"/>
              </a:rPr>
              <a:t>cửa</a:t>
            </a:r>
            <a:r>
              <a:rPr lang="en-US" sz="2400" b="1" dirty="0" smtClean="0">
                <a:cs typeface="Arial" charset="0"/>
              </a:rPr>
              <a:t> </a:t>
            </a:r>
            <a:r>
              <a:rPr lang="en-US" sz="2400" b="1" dirty="0" err="1" smtClean="0">
                <a:cs typeface="Arial" charset="0"/>
              </a:rPr>
              <a:t>điện</a:t>
            </a:r>
            <a:r>
              <a:rPr lang="en-US" sz="2400" b="1" dirty="0" smtClean="0">
                <a:cs typeface="Arial" charset="0"/>
              </a:rPr>
              <a:t> </a:t>
            </a:r>
            <a:r>
              <a:rPr lang="en-US" sz="2400" b="1" dirty="0" err="1" smtClean="0">
                <a:cs typeface="Arial" charset="0"/>
              </a:rPr>
              <a:t>tử</a:t>
            </a:r>
            <a:r>
              <a:rPr lang="en-US" sz="2400" dirty="0" smtClean="0">
                <a:cs typeface="Arial" charset="0"/>
              </a:rPr>
              <a:t>: </a:t>
            </a:r>
            <a:r>
              <a:rPr lang="en-US" sz="2400" dirty="0" err="1" smtClean="0">
                <a:cs typeface="Arial" charset="0"/>
              </a:rPr>
              <a:t>tỉnh</a:t>
            </a:r>
            <a:r>
              <a:rPr lang="en-US" sz="2400" dirty="0" smtClean="0">
                <a:cs typeface="Arial" charset="0"/>
              </a:rPr>
              <a:t> Gia Lai, </a:t>
            </a:r>
            <a:r>
              <a:rPr lang="en-US" sz="2400" dirty="0" err="1" smtClean="0">
                <a:cs typeface="Arial" charset="0"/>
              </a:rPr>
              <a:t>tỉnh</a:t>
            </a:r>
            <a:r>
              <a:rPr lang="en-US" sz="2400" dirty="0" smtClean="0">
                <a:cs typeface="Arial" charset="0"/>
              </a:rPr>
              <a:t> </a:t>
            </a:r>
            <a:r>
              <a:rPr lang="en-US" sz="2400" dirty="0">
                <a:cs typeface="Arial" charset="0"/>
              </a:rPr>
              <a:t>Thái </a:t>
            </a:r>
            <a:r>
              <a:rPr lang="en-US" sz="2400" dirty="0" err="1">
                <a:cs typeface="Arial" charset="0"/>
              </a:rPr>
              <a:t>Nguyên</a:t>
            </a:r>
            <a:r>
              <a:rPr lang="en-US" sz="2400" dirty="0">
                <a:cs typeface="Arial" charset="0"/>
              </a:rPr>
              <a:t>, </a:t>
            </a:r>
            <a:r>
              <a:rPr lang="en-US" sz="2400" dirty="0" smtClean="0">
                <a:cs typeface="Arial" charset="0"/>
              </a:rPr>
              <a:t>TP </a:t>
            </a:r>
            <a:r>
              <a:rPr lang="en-US" sz="2400" dirty="0" err="1" smtClean="0">
                <a:cs typeface="Arial" charset="0"/>
              </a:rPr>
              <a:t>Cần</a:t>
            </a:r>
            <a:r>
              <a:rPr lang="en-US" sz="2400" dirty="0" smtClean="0">
                <a:cs typeface="Arial" charset="0"/>
              </a:rPr>
              <a:t> </a:t>
            </a:r>
            <a:r>
              <a:rPr lang="en-US" sz="2400" dirty="0" err="1" smtClean="0">
                <a:cs typeface="Arial" charset="0"/>
              </a:rPr>
              <a:t>Thơ</a:t>
            </a:r>
            <a:r>
              <a:rPr lang="en-US" sz="2400" dirty="0" smtClean="0">
                <a:cs typeface="Arial" charset="0"/>
              </a:rPr>
              <a:t>, Thành </a:t>
            </a:r>
            <a:r>
              <a:rPr lang="en-US" sz="2400" dirty="0" err="1" smtClean="0">
                <a:cs typeface="Arial" charset="0"/>
              </a:rPr>
              <a:t>phố</a:t>
            </a:r>
            <a:r>
              <a:rPr lang="en-US" sz="2400" dirty="0" smtClean="0">
                <a:cs typeface="Arial" charset="0"/>
              </a:rPr>
              <a:t> </a:t>
            </a:r>
            <a:r>
              <a:rPr lang="en-US" sz="2400" dirty="0" err="1" smtClean="0">
                <a:cs typeface="Arial" charset="0"/>
              </a:rPr>
              <a:t>Đà</a:t>
            </a:r>
            <a:r>
              <a:rPr lang="en-US" sz="2400" dirty="0" smtClean="0">
                <a:cs typeface="Arial" charset="0"/>
              </a:rPr>
              <a:t> </a:t>
            </a:r>
            <a:r>
              <a:rPr lang="en-US" sz="2400" dirty="0" err="1" smtClean="0">
                <a:cs typeface="Arial" charset="0"/>
              </a:rPr>
              <a:t>Nẵng</a:t>
            </a:r>
            <a:r>
              <a:rPr lang="en-US" sz="2400" dirty="0" smtClean="0">
                <a:cs typeface="Arial" charset="0"/>
              </a:rPr>
              <a:t>.</a:t>
            </a:r>
          </a:p>
          <a:p>
            <a:pPr marL="457200" indent="-457200" algn="just" eaLnBrk="1" hangingPunct="1">
              <a:spcBef>
                <a:spcPts val="600"/>
              </a:spcBef>
              <a:buClr>
                <a:srgbClr val="FF8536"/>
              </a:buClr>
              <a:buFont typeface="Wingdings" pitchFamily="2" charset="2"/>
              <a:buChar char="ü"/>
              <a:defRPr/>
            </a:pPr>
            <a:r>
              <a:rPr lang="en-US" sz="2400" b="1" dirty="0" err="1" smtClean="0">
                <a:cs typeface="Arial" charset="0"/>
              </a:rPr>
              <a:t>Cổng</a:t>
            </a:r>
            <a:r>
              <a:rPr lang="en-US" sz="2400" b="1" dirty="0" smtClean="0">
                <a:cs typeface="Arial" charset="0"/>
              </a:rPr>
              <a:t> </a:t>
            </a:r>
            <a:r>
              <a:rPr lang="en-US" sz="2400" b="1" dirty="0" err="1">
                <a:cs typeface="Arial" charset="0"/>
              </a:rPr>
              <a:t>thông</a:t>
            </a:r>
            <a:r>
              <a:rPr lang="en-US" sz="2400" b="1" dirty="0">
                <a:cs typeface="Arial" charset="0"/>
              </a:rPr>
              <a:t> tin </a:t>
            </a:r>
            <a:r>
              <a:rPr lang="en-US" sz="2400" b="1" dirty="0" err="1">
                <a:cs typeface="Arial" charset="0"/>
              </a:rPr>
              <a:t>điện</a:t>
            </a:r>
            <a:r>
              <a:rPr lang="en-US" sz="2400" b="1" dirty="0">
                <a:cs typeface="Arial" charset="0"/>
              </a:rPr>
              <a:t> </a:t>
            </a:r>
            <a:r>
              <a:rPr lang="en-US" sz="2400" b="1" dirty="0" err="1">
                <a:cs typeface="Arial" charset="0"/>
              </a:rPr>
              <a:t>tử</a:t>
            </a:r>
            <a:r>
              <a:rPr lang="en-US" sz="2400" dirty="0">
                <a:cs typeface="Arial" charset="0"/>
              </a:rPr>
              <a:t>: TP </a:t>
            </a:r>
            <a:r>
              <a:rPr lang="en-US" sz="2400" dirty="0" err="1">
                <a:cs typeface="Arial" charset="0"/>
              </a:rPr>
              <a:t>Đà</a:t>
            </a:r>
            <a:r>
              <a:rPr lang="en-US" sz="2400" dirty="0">
                <a:cs typeface="Arial" charset="0"/>
              </a:rPr>
              <a:t> </a:t>
            </a:r>
            <a:r>
              <a:rPr lang="en-US" sz="2400" dirty="0" err="1">
                <a:cs typeface="Arial" charset="0"/>
              </a:rPr>
              <a:t>Nẵng</a:t>
            </a:r>
            <a:r>
              <a:rPr lang="en-US" sz="2400" dirty="0">
                <a:cs typeface="Arial" charset="0"/>
              </a:rPr>
              <a:t>, </a:t>
            </a:r>
            <a:r>
              <a:rPr lang="en-US" sz="2400" dirty="0" err="1">
                <a:cs typeface="Arial" charset="0"/>
              </a:rPr>
              <a:t>tỉnh</a:t>
            </a:r>
            <a:r>
              <a:rPr lang="en-US" sz="2400" dirty="0">
                <a:cs typeface="Arial" charset="0"/>
              </a:rPr>
              <a:t> Bình </a:t>
            </a:r>
            <a:r>
              <a:rPr lang="en-US" sz="2400" dirty="0" err="1">
                <a:cs typeface="Arial" charset="0"/>
              </a:rPr>
              <a:t>Thuận</a:t>
            </a:r>
            <a:r>
              <a:rPr lang="en-US" sz="2400" dirty="0">
                <a:cs typeface="Arial" charset="0"/>
              </a:rPr>
              <a:t>, </a:t>
            </a:r>
            <a:r>
              <a:rPr lang="en-US" sz="2400" dirty="0" err="1">
                <a:cs typeface="Arial" charset="0"/>
              </a:rPr>
              <a:t>tỉnh</a:t>
            </a:r>
            <a:r>
              <a:rPr lang="en-US" sz="2400" dirty="0">
                <a:cs typeface="Arial" charset="0"/>
              </a:rPr>
              <a:t> Thái </a:t>
            </a:r>
            <a:r>
              <a:rPr lang="en-US" sz="2400" dirty="0" err="1">
                <a:cs typeface="Arial" charset="0"/>
              </a:rPr>
              <a:t>Nguyên</a:t>
            </a:r>
            <a:r>
              <a:rPr lang="en-US" sz="2400" dirty="0">
                <a:cs typeface="Arial" charset="0"/>
              </a:rPr>
              <a:t>, </a:t>
            </a:r>
            <a:r>
              <a:rPr lang="en-US" sz="2400" dirty="0" err="1">
                <a:cs typeface="Arial" charset="0"/>
              </a:rPr>
              <a:t>tỉnh</a:t>
            </a:r>
            <a:r>
              <a:rPr lang="en-US" sz="2400" dirty="0">
                <a:cs typeface="Arial" charset="0"/>
              </a:rPr>
              <a:t> </a:t>
            </a:r>
            <a:r>
              <a:rPr lang="en-US" sz="2400" dirty="0" err="1">
                <a:cs typeface="Arial" charset="0"/>
              </a:rPr>
              <a:t>Đắk</a:t>
            </a:r>
            <a:r>
              <a:rPr lang="en-US" sz="2400" dirty="0">
                <a:cs typeface="Arial" charset="0"/>
              </a:rPr>
              <a:t> </a:t>
            </a:r>
            <a:r>
              <a:rPr lang="en-US" sz="2400" dirty="0" err="1" smtClean="0">
                <a:cs typeface="Arial" charset="0"/>
              </a:rPr>
              <a:t>Lắk</a:t>
            </a:r>
            <a:endParaRPr lang="en-US" sz="2400" dirty="0" smtClean="0">
              <a:cs typeface="Arial" charset="0"/>
            </a:endParaRPr>
          </a:p>
          <a:p>
            <a:pPr marL="457200" indent="-457200" algn="just" eaLnBrk="1" hangingPunct="1">
              <a:spcBef>
                <a:spcPts val="600"/>
              </a:spcBef>
              <a:buClr>
                <a:srgbClr val="FF8536"/>
              </a:buClr>
              <a:buFont typeface="Wingdings" pitchFamily="2" charset="2"/>
              <a:buChar char="ü"/>
              <a:defRPr/>
            </a:pPr>
            <a:r>
              <a:rPr lang="en-US" sz="2400" b="1" dirty="0" err="1" smtClean="0">
                <a:cs typeface="Arial" charset="0"/>
              </a:rPr>
              <a:t>Phần</a:t>
            </a:r>
            <a:r>
              <a:rPr lang="en-US" sz="2400" b="1" dirty="0" smtClean="0">
                <a:cs typeface="Arial" charset="0"/>
              </a:rPr>
              <a:t> </a:t>
            </a:r>
            <a:r>
              <a:rPr lang="en-US" sz="2400" b="1" dirty="0" err="1" smtClean="0">
                <a:cs typeface="Arial" charset="0"/>
              </a:rPr>
              <a:t>mềm</a:t>
            </a:r>
            <a:r>
              <a:rPr lang="en-US" sz="2400" b="1" dirty="0" smtClean="0">
                <a:cs typeface="Arial" charset="0"/>
              </a:rPr>
              <a:t> </a:t>
            </a:r>
            <a:r>
              <a:rPr lang="en-US" sz="2400" b="1" dirty="0" err="1" smtClean="0">
                <a:cs typeface="Arial" charset="0"/>
              </a:rPr>
              <a:t>theo</a:t>
            </a:r>
            <a:r>
              <a:rPr lang="en-US" sz="2400" b="1" dirty="0" smtClean="0">
                <a:cs typeface="Arial" charset="0"/>
              </a:rPr>
              <a:t> </a:t>
            </a:r>
            <a:r>
              <a:rPr lang="en-US" sz="2400" b="1" dirty="0" err="1" smtClean="0">
                <a:cs typeface="Arial" charset="0"/>
              </a:rPr>
              <a:t>dõi</a:t>
            </a:r>
            <a:r>
              <a:rPr lang="en-US" sz="2400" b="1" dirty="0" smtClean="0">
                <a:cs typeface="Arial" charset="0"/>
              </a:rPr>
              <a:t> </a:t>
            </a:r>
            <a:r>
              <a:rPr lang="en-US" sz="2400" b="1" dirty="0" err="1" smtClean="0">
                <a:cs typeface="Arial" charset="0"/>
              </a:rPr>
              <a:t>nhiệm</a:t>
            </a:r>
            <a:r>
              <a:rPr lang="en-US" sz="2400" b="1" dirty="0" smtClean="0">
                <a:cs typeface="Arial" charset="0"/>
              </a:rPr>
              <a:t> </a:t>
            </a:r>
            <a:r>
              <a:rPr lang="en-US" sz="2400" b="1" dirty="0" err="1" smtClean="0">
                <a:cs typeface="Arial" charset="0"/>
              </a:rPr>
              <a:t>vụ</a:t>
            </a:r>
            <a:r>
              <a:rPr lang="en-US" sz="2400" b="1" dirty="0" smtClean="0">
                <a:cs typeface="Arial" charset="0"/>
              </a:rPr>
              <a:t>: </a:t>
            </a:r>
            <a:r>
              <a:rPr lang="en-US" sz="2400" dirty="0" err="1" smtClean="0">
                <a:cs typeface="Arial" charset="0"/>
              </a:rPr>
              <a:t>Tỉnh</a:t>
            </a:r>
            <a:r>
              <a:rPr lang="en-US" sz="2400" dirty="0" smtClean="0">
                <a:cs typeface="Arial" charset="0"/>
              </a:rPr>
              <a:t> Gia Lai, </a:t>
            </a:r>
            <a:r>
              <a:rPr lang="en-US" sz="2400" dirty="0" err="1" smtClean="0">
                <a:cs typeface="Arial" charset="0"/>
              </a:rPr>
              <a:t>tỉnh</a:t>
            </a:r>
            <a:r>
              <a:rPr lang="en-US" sz="2400" dirty="0" smtClean="0">
                <a:cs typeface="Arial" charset="0"/>
              </a:rPr>
              <a:t> Bình </a:t>
            </a:r>
            <a:r>
              <a:rPr lang="en-US" sz="2400" dirty="0" err="1" smtClean="0">
                <a:cs typeface="Arial" charset="0"/>
              </a:rPr>
              <a:t>Thuận</a:t>
            </a:r>
            <a:r>
              <a:rPr lang="en-US" sz="2400" dirty="0" smtClean="0">
                <a:cs typeface="Arial" charset="0"/>
              </a:rPr>
              <a:t>, </a:t>
            </a:r>
            <a:r>
              <a:rPr lang="en-US" sz="2400" dirty="0" err="1" smtClean="0">
                <a:cs typeface="Arial" charset="0"/>
              </a:rPr>
              <a:t>Tỉnh</a:t>
            </a:r>
            <a:r>
              <a:rPr lang="en-US" sz="2400" dirty="0" smtClean="0">
                <a:cs typeface="Arial" charset="0"/>
              </a:rPr>
              <a:t> Thái </a:t>
            </a:r>
            <a:r>
              <a:rPr lang="en-US" sz="2400" dirty="0" err="1" smtClean="0">
                <a:cs typeface="Arial" charset="0"/>
              </a:rPr>
              <a:t>Nguyên</a:t>
            </a:r>
            <a:r>
              <a:rPr lang="en-US" sz="2400" dirty="0" smtClean="0">
                <a:cs typeface="Arial" charset="0"/>
              </a:rPr>
              <a:t>, TP </a:t>
            </a:r>
            <a:r>
              <a:rPr lang="en-US" sz="2400" dirty="0" err="1" smtClean="0">
                <a:cs typeface="Arial" charset="0"/>
              </a:rPr>
              <a:t>Đà</a:t>
            </a:r>
            <a:r>
              <a:rPr lang="en-US" sz="2400" dirty="0" smtClean="0">
                <a:cs typeface="Arial" charset="0"/>
              </a:rPr>
              <a:t> </a:t>
            </a:r>
            <a:r>
              <a:rPr lang="en-US" sz="2400" dirty="0" err="1" smtClean="0">
                <a:cs typeface="Arial" charset="0"/>
              </a:rPr>
              <a:t>Nẵng</a:t>
            </a:r>
            <a:endParaRPr lang="en-US" sz="2400" dirty="0" smtClean="0">
              <a:cs typeface="Arial" charset="0"/>
            </a:endParaRPr>
          </a:p>
          <a:p>
            <a:pPr marL="457200" indent="-457200" algn="just" eaLnBrk="1" hangingPunct="1">
              <a:spcBef>
                <a:spcPts val="600"/>
              </a:spcBef>
              <a:buClr>
                <a:srgbClr val="FF8536"/>
              </a:buClr>
              <a:buFont typeface="Wingdings" pitchFamily="2" charset="2"/>
              <a:buChar char="ü"/>
              <a:defRPr/>
            </a:pPr>
            <a:r>
              <a:rPr lang="en-US" sz="2400" b="1" dirty="0" err="1" smtClean="0">
                <a:cs typeface="Arial" charset="0"/>
              </a:rPr>
              <a:t>Phần</a:t>
            </a:r>
            <a:r>
              <a:rPr lang="en-US" sz="2400" b="1" dirty="0" smtClean="0">
                <a:cs typeface="Arial" charset="0"/>
              </a:rPr>
              <a:t> </a:t>
            </a:r>
            <a:r>
              <a:rPr lang="en-US" sz="2400" b="1" dirty="0" err="1" smtClean="0">
                <a:cs typeface="Arial" charset="0"/>
              </a:rPr>
              <a:t>quản</a:t>
            </a:r>
            <a:r>
              <a:rPr lang="en-US" sz="2400" b="1" dirty="0" smtClean="0">
                <a:cs typeface="Arial" charset="0"/>
              </a:rPr>
              <a:t> </a:t>
            </a:r>
            <a:r>
              <a:rPr lang="en-US" sz="2400" b="1" dirty="0" err="1">
                <a:cs typeface="Arial" charset="0"/>
              </a:rPr>
              <a:t>lý</a:t>
            </a:r>
            <a:r>
              <a:rPr lang="en-US" sz="2400" b="1" dirty="0">
                <a:cs typeface="Arial" charset="0"/>
              </a:rPr>
              <a:t> </a:t>
            </a:r>
            <a:r>
              <a:rPr lang="en-US" sz="2400" b="1" dirty="0" err="1">
                <a:cs typeface="Arial" charset="0"/>
              </a:rPr>
              <a:t>tài</a:t>
            </a:r>
            <a:r>
              <a:rPr lang="en-US" sz="2400" b="1" dirty="0">
                <a:cs typeface="Arial" charset="0"/>
              </a:rPr>
              <a:t> </a:t>
            </a:r>
            <a:r>
              <a:rPr lang="en-US" sz="2400" b="1" dirty="0" err="1">
                <a:cs typeface="Arial" charset="0"/>
              </a:rPr>
              <a:t>sản</a:t>
            </a:r>
            <a:r>
              <a:rPr lang="en-US" sz="2400" b="1" dirty="0">
                <a:cs typeface="Arial" charset="0"/>
              </a:rPr>
              <a:t> </a:t>
            </a:r>
            <a:r>
              <a:rPr lang="en-US" sz="2400" b="1" dirty="0" err="1" smtClean="0">
                <a:cs typeface="Arial" charset="0"/>
              </a:rPr>
              <a:t>công</a:t>
            </a:r>
            <a:r>
              <a:rPr lang="en-US" sz="2400" b="1" dirty="0" smtClean="0">
                <a:cs typeface="Arial" charset="0"/>
              </a:rPr>
              <a:t>, </a:t>
            </a:r>
            <a:r>
              <a:rPr lang="en-US" sz="2400" b="1" dirty="0" err="1" smtClean="0">
                <a:cs typeface="Arial" charset="0"/>
              </a:rPr>
              <a:t>lập</a:t>
            </a:r>
            <a:r>
              <a:rPr lang="en-US" sz="2400" b="1" dirty="0" smtClean="0">
                <a:cs typeface="Arial" charset="0"/>
              </a:rPr>
              <a:t> </a:t>
            </a:r>
            <a:r>
              <a:rPr lang="en-US" sz="2400" b="1" dirty="0" err="1" smtClean="0">
                <a:cs typeface="Arial" charset="0"/>
              </a:rPr>
              <a:t>dự</a:t>
            </a:r>
            <a:r>
              <a:rPr lang="en-US" sz="2400" b="1" dirty="0" smtClean="0">
                <a:cs typeface="Arial" charset="0"/>
              </a:rPr>
              <a:t> </a:t>
            </a:r>
            <a:r>
              <a:rPr lang="en-US" sz="2400" b="1" dirty="0" err="1" smtClean="0">
                <a:cs typeface="Arial" charset="0"/>
              </a:rPr>
              <a:t>toán</a:t>
            </a:r>
            <a:r>
              <a:rPr lang="en-US" sz="2400" b="1" dirty="0" smtClean="0">
                <a:cs typeface="Arial" charset="0"/>
              </a:rPr>
              <a:t> </a:t>
            </a:r>
            <a:r>
              <a:rPr lang="en-US" sz="2400" b="1" dirty="0" err="1" smtClean="0">
                <a:cs typeface="Arial" charset="0"/>
              </a:rPr>
              <a:t>ngân</a:t>
            </a:r>
            <a:r>
              <a:rPr lang="en-US" sz="2400" b="1" dirty="0" smtClean="0">
                <a:cs typeface="Arial" charset="0"/>
              </a:rPr>
              <a:t> </a:t>
            </a:r>
            <a:r>
              <a:rPr lang="en-US" sz="2400" b="1" dirty="0" err="1" smtClean="0">
                <a:cs typeface="Arial" charset="0"/>
              </a:rPr>
              <a:t>sách</a:t>
            </a:r>
            <a:r>
              <a:rPr lang="en-US" sz="2400" b="1" dirty="0" smtClean="0">
                <a:cs typeface="Arial" charset="0"/>
              </a:rPr>
              <a:t>, CSDL </a:t>
            </a:r>
            <a:r>
              <a:rPr lang="en-US" sz="2400" b="1" dirty="0" err="1" smtClean="0">
                <a:cs typeface="Arial" charset="0"/>
              </a:rPr>
              <a:t>chuyên</a:t>
            </a:r>
            <a:r>
              <a:rPr lang="en-US" sz="2400" b="1" dirty="0" smtClean="0">
                <a:cs typeface="Arial" charset="0"/>
              </a:rPr>
              <a:t> </a:t>
            </a:r>
            <a:r>
              <a:rPr lang="en-US" sz="2400" b="1" dirty="0" err="1" smtClean="0">
                <a:cs typeface="Arial" charset="0"/>
              </a:rPr>
              <a:t>ngành</a:t>
            </a:r>
            <a:r>
              <a:rPr lang="en-US" sz="2400" b="1" dirty="0" smtClean="0">
                <a:cs typeface="Arial" charset="0"/>
              </a:rPr>
              <a:t> </a:t>
            </a:r>
            <a:r>
              <a:rPr lang="en-US" sz="2400" b="1" dirty="0" err="1" smtClean="0">
                <a:cs typeface="Arial" charset="0"/>
              </a:rPr>
              <a:t>cấp</a:t>
            </a:r>
            <a:r>
              <a:rPr lang="en-US" sz="2400" b="1" dirty="0" smtClean="0">
                <a:cs typeface="Arial" charset="0"/>
              </a:rPr>
              <a:t> </a:t>
            </a:r>
            <a:r>
              <a:rPr lang="en-US" sz="2400" b="1" dirty="0" err="1" smtClean="0">
                <a:cs typeface="Arial" charset="0"/>
              </a:rPr>
              <a:t>Quận</a:t>
            </a:r>
            <a:r>
              <a:rPr lang="en-US" sz="2400" b="1" dirty="0" smtClean="0">
                <a:cs typeface="Arial" charset="0"/>
              </a:rPr>
              <a:t>, </a:t>
            </a:r>
            <a:r>
              <a:rPr lang="en-US" sz="2400" b="1" dirty="0" err="1" smtClean="0">
                <a:cs typeface="Arial" charset="0"/>
              </a:rPr>
              <a:t>cấp</a:t>
            </a:r>
            <a:r>
              <a:rPr lang="en-US" sz="2400" b="1" dirty="0" smtClean="0">
                <a:cs typeface="Arial" charset="0"/>
              </a:rPr>
              <a:t> </a:t>
            </a:r>
            <a:r>
              <a:rPr lang="en-US" sz="2400" b="1" dirty="0" err="1" smtClean="0">
                <a:cs typeface="Arial" charset="0"/>
              </a:rPr>
              <a:t>Sở</a:t>
            </a:r>
            <a:r>
              <a:rPr lang="en-US" sz="2400" b="1" dirty="0" smtClean="0">
                <a:cs typeface="Arial" charset="0"/>
              </a:rPr>
              <a:t>, …</a:t>
            </a:r>
            <a:endParaRPr lang="en-US" sz="2400" dirty="0" smtClean="0">
              <a:latin typeface="+mn-lt"/>
              <a:cs typeface="Calibri" pitchFamily="34" charset="0"/>
            </a:endParaRPr>
          </a:p>
        </p:txBody>
      </p:sp>
      <p:sp>
        <p:nvSpPr>
          <p:cNvPr id="4"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5</a:t>
            </a:fld>
            <a:endParaRPr lang="en-US" dirty="0" smtClean="0">
              <a:latin typeface="Calibri" pitchFamily="34" charset="0"/>
            </a:endParaRPr>
          </a:p>
        </p:txBody>
      </p:sp>
      <p:sp>
        <p:nvSpPr>
          <p:cNvPr id="6"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extLst>
      <p:ext uri="{BB962C8B-B14F-4D97-AF65-F5344CB8AC3E}">
        <p14:creationId xmlns:p14="http://schemas.microsoft.com/office/powerpoint/2010/main" val="3883161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5">
                                            <p:txEl>
                                              <p:pRg st="0" end="0"/>
                                            </p:txEl>
                                          </p:spTgt>
                                        </p:tgtEl>
                                        <p:attrNameLst>
                                          <p:attrName>style.visibility</p:attrName>
                                        </p:attrNameLst>
                                      </p:cBhvr>
                                      <p:to>
                                        <p:strVal val="visible"/>
                                      </p:to>
                                    </p:set>
                                    <p:animEffect transition="in" filter="fade">
                                      <p:cBhvr>
                                        <p:cTn id="13" dur="500"/>
                                        <p:tgtEl>
                                          <p:spTgt spid="5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5">
                                            <p:txEl>
                                              <p:pRg st="1" end="1"/>
                                            </p:txEl>
                                          </p:spTgt>
                                        </p:tgtEl>
                                        <p:attrNameLst>
                                          <p:attrName>style.visibility</p:attrName>
                                        </p:attrNameLst>
                                      </p:cBhvr>
                                      <p:to>
                                        <p:strVal val="visible"/>
                                      </p:to>
                                    </p:set>
                                    <p:animEffect transition="in" filter="fade">
                                      <p:cBhvr>
                                        <p:cTn id="18" dur="500"/>
                                        <p:tgtEl>
                                          <p:spTgt spid="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5">
                                            <p:txEl>
                                              <p:pRg st="2" end="2"/>
                                            </p:txEl>
                                          </p:spTgt>
                                        </p:tgtEl>
                                        <p:attrNameLst>
                                          <p:attrName>style.visibility</p:attrName>
                                        </p:attrNameLst>
                                      </p:cBhvr>
                                      <p:to>
                                        <p:strVal val="visible"/>
                                      </p:to>
                                    </p:set>
                                    <p:animEffect transition="in" filter="fade">
                                      <p:cBhvr>
                                        <p:cTn id="23" dur="500"/>
                                        <p:tgtEl>
                                          <p:spTgt spid="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5">
                                            <p:txEl>
                                              <p:pRg st="3" end="3"/>
                                            </p:txEl>
                                          </p:spTgt>
                                        </p:tgtEl>
                                        <p:attrNameLst>
                                          <p:attrName>style.visibility</p:attrName>
                                        </p:attrNameLst>
                                      </p:cBhvr>
                                      <p:to>
                                        <p:strVal val="visible"/>
                                      </p:to>
                                    </p:set>
                                    <p:animEffect transition="in" filter="fade">
                                      <p:cBhvr>
                                        <p:cTn id="28" dur="500"/>
                                        <p:tgtEl>
                                          <p:spTgt spid="5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5">
                                            <p:txEl>
                                              <p:pRg st="4" end="4"/>
                                            </p:txEl>
                                          </p:spTgt>
                                        </p:tgtEl>
                                        <p:attrNameLst>
                                          <p:attrName>style.visibility</p:attrName>
                                        </p:attrNameLst>
                                      </p:cBhvr>
                                      <p:to>
                                        <p:strVal val="visible"/>
                                      </p:to>
                                    </p:set>
                                    <p:animEffect transition="in" filter="fade">
                                      <p:cBhvr>
                                        <p:cTn id="33" dur="500"/>
                                        <p:tgtEl>
                                          <p:spTgt spid="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789456"/>
            <a:ext cx="7848600" cy="646331"/>
          </a:xfrm>
          <a:prstGeom prst="rect">
            <a:avLst/>
          </a:prstGeom>
          <a:noFill/>
        </p:spPr>
        <p:txBody>
          <a:bodyPr wrap="square" rtlCol="0">
            <a:spAutoFit/>
          </a:bodyPr>
          <a:lstStyle/>
          <a:p>
            <a:r>
              <a:rPr lang="en-US" sz="3600" b="1" dirty="0" smtClean="0">
                <a:solidFill>
                  <a:srgbClr val="FF6600"/>
                </a:solidFill>
              </a:rPr>
              <a:t>GIỚI THIỆU </a:t>
            </a:r>
            <a:r>
              <a:rPr lang="en-US" sz="3600" b="1" dirty="0" smtClean="0">
                <a:solidFill>
                  <a:srgbClr val="FF6600"/>
                </a:solidFill>
              </a:rPr>
              <a:t>VỀ </a:t>
            </a:r>
            <a:r>
              <a:rPr lang="en-US" sz="3600" b="1" dirty="0" smtClean="0">
                <a:solidFill>
                  <a:srgbClr val="FF6600"/>
                </a:solidFill>
              </a:rPr>
              <a:t>PHẦN MỀM</a:t>
            </a:r>
            <a:endParaRPr lang="vi-VN" sz="3600" b="1" dirty="0">
              <a:solidFill>
                <a:srgbClr val="FF6600"/>
              </a:solidFill>
            </a:endParaRPr>
          </a:p>
        </p:txBody>
      </p:sp>
      <p:sp>
        <p:nvSpPr>
          <p:cNvPr id="4"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6</a:t>
            </a:fld>
            <a:endParaRPr lang="en-US" smtClean="0">
              <a:latin typeface="Calibri" pitchFamily="34" charset="0"/>
            </a:endParaRPr>
          </a:p>
        </p:txBody>
      </p:sp>
      <p:sp>
        <p:nvSpPr>
          <p:cNvPr id="5" name="Footer Placeholder 3"/>
          <p:cNvSpPr>
            <a:spLocks noGrp="1"/>
          </p:cNvSpPr>
          <p:nvPr>
            <p:ph type="ftr" sz="quarter" idx="10"/>
          </p:nvPr>
        </p:nvSpPr>
        <p:spPr>
          <a:xfrm>
            <a:off x="2408592" y="6537325"/>
            <a:ext cx="3996047"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6"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extLst>
      <p:ext uri="{BB962C8B-B14F-4D97-AF65-F5344CB8AC3E}">
        <p14:creationId xmlns:p14="http://schemas.microsoft.com/office/powerpoint/2010/main" val="257426010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133600" y="609600"/>
            <a:ext cx="5257800" cy="492356"/>
          </a:xfrm>
          <a:prstGeom prst="rect">
            <a:avLst/>
          </a:prstGeom>
          <a:noFill/>
          <a:ln>
            <a:noFill/>
          </a:ln>
        </p:spPr>
        <p:txBody>
          <a:bodyPr wrap="square" lIns="121835" tIns="60917" rIns="121835" bIns="60917" rtlCol="0">
            <a:spAutoFit/>
          </a:bodyPr>
          <a:lstStyle/>
          <a:p>
            <a:r>
              <a:rPr lang="en-US" sz="2400" b="1" dirty="0" smtClean="0">
                <a:solidFill>
                  <a:schemeClr val="bg1"/>
                </a:solidFill>
                <a:effectLst>
                  <a:outerShdw blurRad="38100" dist="38100" dir="2700000" algn="tl">
                    <a:srgbClr val="000000">
                      <a:alpha val="10000"/>
                    </a:srgbClr>
                  </a:outerShdw>
                </a:effectLst>
                <a:latin typeface="+mj-lt"/>
              </a:rPr>
              <a:t>CĂN CỨ THỰC HIỆN</a:t>
            </a:r>
            <a:endParaRPr lang="en-US" sz="2400" b="1" dirty="0">
              <a:solidFill>
                <a:schemeClr val="bg1"/>
              </a:solidFill>
              <a:effectLst>
                <a:outerShdw blurRad="38100" dist="38100" dir="2700000" algn="tl">
                  <a:srgbClr val="000000">
                    <a:alpha val="10000"/>
                  </a:srgbClr>
                </a:outerShdw>
              </a:effectLst>
              <a:latin typeface="+mj-lt"/>
            </a:endParaRPr>
          </a:p>
        </p:txBody>
      </p:sp>
      <p:sp>
        <p:nvSpPr>
          <p:cNvPr id="55" name="TextBox 54"/>
          <p:cNvSpPr txBox="1"/>
          <p:nvPr/>
        </p:nvSpPr>
        <p:spPr>
          <a:xfrm>
            <a:off x="645840" y="1219202"/>
            <a:ext cx="8193360" cy="4862783"/>
          </a:xfrm>
          <a:prstGeom prst="rect">
            <a:avLst/>
          </a:prstGeom>
          <a:noFill/>
        </p:spPr>
        <p:txBody>
          <a:bodyPr wrap="square" lIns="121835" tIns="60917" rIns="121835" bIns="60917" rtlCol="0">
            <a:spAutoFit/>
          </a:bodyPr>
          <a:lstStyle/>
          <a:p>
            <a:pPr marL="406400" lvl="0" indent="-406400">
              <a:spcBef>
                <a:spcPts val="300"/>
              </a:spcBef>
              <a:spcAft>
                <a:spcPts val="600"/>
              </a:spcAft>
              <a:buClr>
                <a:srgbClr val="FF6600"/>
              </a:buClr>
              <a:buFont typeface="Wingdings" pitchFamily="2" charset="2"/>
              <a:buChar char="ü"/>
            </a:pPr>
            <a:r>
              <a:rPr lang="en-US" sz="2800" dirty="0" err="1"/>
              <a:t>K</a:t>
            </a:r>
            <a:r>
              <a:rPr lang="en-US" sz="2800" dirty="0" err="1" smtClean="0"/>
              <a:t>hoản</a:t>
            </a:r>
            <a:r>
              <a:rPr lang="en-US" sz="2800" dirty="0" smtClean="0"/>
              <a:t> </a:t>
            </a:r>
            <a:r>
              <a:rPr lang="en-US" sz="2800" dirty="0"/>
              <a:t>3 </a:t>
            </a:r>
            <a:r>
              <a:rPr lang="en-US" sz="2800" dirty="0" err="1"/>
              <a:t>điều</a:t>
            </a:r>
            <a:r>
              <a:rPr lang="en-US" sz="2800" dirty="0"/>
              <a:t> 27 </a:t>
            </a:r>
            <a:r>
              <a:rPr lang="en-US" sz="2800" dirty="0" err="1"/>
              <a:t>của</a:t>
            </a:r>
            <a:r>
              <a:rPr lang="en-US" sz="2800" dirty="0"/>
              <a:t> </a:t>
            </a:r>
            <a:r>
              <a:rPr lang="en-US" sz="2800" dirty="0" err="1"/>
              <a:t>Nghị</a:t>
            </a:r>
            <a:r>
              <a:rPr lang="en-US" sz="2800" dirty="0"/>
              <a:t> </a:t>
            </a:r>
            <a:r>
              <a:rPr lang="en-US" sz="2800" dirty="0" err="1"/>
              <a:t>định</a:t>
            </a:r>
            <a:r>
              <a:rPr lang="en-US" sz="2800" dirty="0"/>
              <a:t> </a:t>
            </a:r>
            <a:r>
              <a:rPr lang="en-US" sz="2800" dirty="0" err="1"/>
              <a:t>số</a:t>
            </a:r>
            <a:r>
              <a:rPr lang="en-US" sz="2800" dirty="0"/>
              <a:t> 45/2020/NĐ-CP </a:t>
            </a:r>
            <a:r>
              <a:rPr lang="en-US" sz="2800" dirty="0" err="1"/>
              <a:t>ngày</a:t>
            </a:r>
            <a:r>
              <a:rPr lang="en-US" sz="2800" dirty="0"/>
              <a:t> 08/4/2020 </a:t>
            </a:r>
            <a:r>
              <a:rPr lang="en-US" sz="2800" dirty="0" err="1"/>
              <a:t>của</a:t>
            </a:r>
            <a:r>
              <a:rPr lang="en-US" sz="2800" dirty="0"/>
              <a:t> Chính </a:t>
            </a:r>
            <a:r>
              <a:rPr lang="en-US" sz="2800" dirty="0" err="1"/>
              <a:t>phủ</a:t>
            </a:r>
            <a:r>
              <a:rPr lang="en-US" sz="2800" dirty="0"/>
              <a:t> </a:t>
            </a:r>
            <a:r>
              <a:rPr lang="en-US" sz="2800" dirty="0" err="1"/>
              <a:t>về</a:t>
            </a:r>
            <a:r>
              <a:rPr lang="en-US" sz="2800" dirty="0"/>
              <a:t> </a:t>
            </a:r>
            <a:r>
              <a:rPr lang="en-US" sz="2800" dirty="0" err="1"/>
              <a:t>thực</a:t>
            </a:r>
            <a:r>
              <a:rPr lang="en-US" sz="2800" dirty="0"/>
              <a:t> </a:t>
            </a:r>
            <a:r>
              <a:rPr lang="en-US" sz="2800" dirty="0" err="1"/>
              <a:t>hiện</a:t>
            </a:r>
            <a:r>
              <a:rPr lang="en-US" sz="2800" dirty="0"/>
              <a:t> </a:t>
            </a:r>
            <a:r>
              <a:rPr lang="en-US" sz="2800" dirty="0" err="1"/>
              <a:t>thủ</a:t>
            </a:r>
            <a:r>
              <a:rPr lang="en-US" sz="2800" dirty="0"/>
              <a:t> </a:t>
            </a:r>
            <a:r>
              <a:rPr lang="en-US" sz="2800" dirty="0" err="1"/>
              <a:t>tục</a:t>
            </a:r>
            <a:r>
              <a:rPr lang="en-US" sz="2800" dirty="0"/>
              <a:t> </a:t>
            </a:r>
            <a:r>
              <a:rPr lang="en-US" sz="2800" dirty="0" err="1"/>
              <a:t>hành</a:t>
            </a:r>
            <a:r>
              <a:rPr lang="en-US" sz="2800" dirty="0"/>
              <a:t> </a:t>
            </a:r>
            <a:r>
              <a:rPr lang="en-US" sz="2800" dirty="0" err="1"/>
              <a:t>chính</a:t>
            </a:r>
            <a:r>
              <a:rPr lang="en-US" sz="2800" dirty="0"/>
              <a:t> </a:t>
            </a:r>
            <a:r>
              <a:rPr lang="en-US" sz="2800" dirty="0" err="1"/>
              <a:t>trên</a:t>
            </a:r>
            <a:r>
              <a:rPr lang="en-US" sz="2800" dirty="0"/>
              <a:t> </a:t>
            </a:r>
            <a:r>
              <a:rPr lang="en-US" sz="2800" dirty="0" err="1"/>
              <a:t>môi</a:t>
            </a:r>
            <a:r>
              <a:rPr lang="en-US" sz="2800" dirty="0"/>
              <a:t> </a:t>
            </a:r>
            <a:r>
              <a:rPr lang="en-US" sz="2800" dirty="0" err="1"/>
              <a:t>trường</a:t>
            </a:r>
            <a:r>
              <a:rPr lang="en-US" sz="2800" dirty="0"/>
              <a:t> </a:t>
            </a:r>
            <a:r>
              <a:rPr lang="en-US" sz="2800" dirty="0" err="1"/>
              <a:t>mạng</a:t>
            </a:r>
            <a:r>
              <a:rPr lang="en-US" sz="2800" dirty="0"/>
              <a:t> </a:t>
            </a:r>
            <a:r>
              <a:rPr lang="en-US" sz="2800" dirty="0" err="1"/>
              <a:t>quy</a:t>
            </a:r>
            <a:r>
              <a:rPr lang="en-US" sz="2800" dirty="0"/>
              <a:t> </a:t>
            </a:r>
            <a:r>
              <a:rPr lang="en-US" sz="2800" dirty="0" err="1"/>
              <a:t>định</a:t>
            </a:r>
            <a:r>
              <a:rPr lang="en-US" sz="2800" dirty="0"/>
              <a:t> “</a:t>
            </a:r>
            <a:r>
              <a:rPr lang="en-US" sz="2800" i="1" dirty="0" err="1"/>
              <a:t>Trách</a:t>
            </a:r>
            <a:r>
              <a:rPr lang="en-US" sz="2800" i="1" dirty="0"/>
              <a:t> </a:t>
            </a:r>
            <a:r>
              <a:rPr lang="en-US" sz="2800" i="1" dirty="0" err="1"/>
              <a:t>nhiệm</a:t>
            </a:r>
            <a:r>
              <a:rPr lang="en-US" sz="2800" i="1" dirty="0"/>
              <a:t> </a:t>
            </a:r>
            <a:r>
              <a:rPr lang="en-US" sz="2800" i="1" dirty="0" err="1"/>
              <a:t>của</a:t>
            </a:r>
            <a:r>
              <a:rPr lang="en-US" sz="2800" i="1" dirty="0"/>
              <a:t> </a:t>
            </a:r>
            <a:r>
              <a:rPr lang="en-US" sz="2800" i="1" dirty="0" err="1"/>
              <a:t>Chủ</a:t>
            </a:r>
            <a:r>
              <a:rPr lang="en-US" sz="2800" i="1" dirty="0"/>
              <a:t> </a:t>
            </a:r>
            <a:r>
              <a:rPr lang="en-US" sz="2800" i="1" dirty="0" err="1"/>
              <a:t>tịch</a:t>
            </a:r>
            <a:r>
              <a:rPr lang="en-US" sz="2800" i="1" dirty="0"/>
              <a:t> </a:t>
            </a:r>
            <a:r>
              <a:rPr lang="en-US" sz="2800" i="1" dirty="0" err="1"/>
              <a:t>Ủy</a:t>
            </a:r>
            <a:r>
              <a:rPr lang="en-US" sz="2800" i="1" dirty="0"/>
              <a:t> ban </a:t>
            </a:r>
            <a:r>
              <a:rPr lang="en-US" sz="2800" i="1" dirty="0" err="1"/>
              <a:t>nhân</a:t>
            </a:r>
            <a:r>
              <a:rPr lang="en-US" sz="2800" i="1" dirty="0"/>
              <a:t> </a:t>
            </a:r>
            <a:r>
              <a:rPr lang="en-US" sz="2800" i="1" dirty="0" err="1"/>
              <a:t>dân</a:t>
            </a:r>
            <a:r>
              <a:rPr lang="en-US" sz="2800" i="1" dirty="0"/>
              <a:t> </a:t>
            </a:r>
            <a:r>
              <a:rPr lang="en-US" sz="2800" i="1" dirty="0" err="1"/>
              <a:t>cấp</a:t>
            </a:r>
            <a:r>
              <a:rPr lang="en-US" sz="2800" i="1" dirty="0"/>
              <a:t> </a:t>
            </a:r>
            <a:r>
              <a:rPr lang="en-US" sz="2800" i="1" dirty="0" err="1"/>
              <a:t>tỉnh</a:t>
            </a:r>
            <a:r>
              <a:rPr lang="en-US" sz="2800" i="1" dirty="0"/>
              <a:t> ban </a:t>
            </a:r>
            <a:r>
              <a:rPr lang="en-US" sz="2800" i="1" dirty="0" err="1"/>
              <a:t>hành</a:t>
            </a:r>
            <a:r>
              <a:rPr lang="en-US" sz="2800" i="1" dirty="0"/>
              <a:t> </a:t>
            </a:r>
            <a:r>
              <a:rPr lang="en-US" sz="2800" i="1" dirty="0" err="1"/>
              <a:t>kế</a:t>
            </a:r>
            <a:r>
              <a:rPr lang="en-US" sz="2800" i="1" dirty="0"/>
              <a:t> </a:t>
            </a:r>
            <a:r>
              <a:rPr lang="en-US" sz="2800" i="1" dirty="0" err="1"/>
              <a:t>hoạch</a:t>
            </a:r>
            <a:r>
              <a:rPr lang="en-US" sz="2800" i="1" dirty="0"/>
              <a:t> </a:t>
            </a:r>
            <a:r>
              <a:rPr lang="en-US" sz="2800" i="1" dirty="0" err="1"/>
              <a:t>và</a:t>
            </a:r>
            <a:r>
              <a:rPr lang="en-US" sz="2800" i="1" dirty="0"/>
              <a:t> </a:t>
            </a:r>
            <a:r>
              <a:rPr lang="en-US" sz="2800" i="1" dirty="0" err="1"/>
              <a:t>chỉ</a:t>
            </a:r>
            <a:r>
              <a:rPr lang="en-US" sz="2800" i="1" dirty="0"/>
              <a:t> </a:t>
            </a:r>
            <a:r>
              <a:rPr lang="en-US" sz="2800" i="1" dirty="0" err="1"/>
              <a:t>đạo</a:t>
            </a:r>
            <a:r>
              <a:rPr lang="en-US" sz="2800" i="1" dirty="0"/>
              <a:t> </a:t>
            </a:r>
            <a:r>
              <a:rPr lang="en-US" sz="2800" i="1" dirty="0" err="1"/>
              <a:t>việc</a:t>
            </a:r>
            <a:r>
              <a:rPr lang="en-US" sz="2800" i="1" dirty="0"/>
              <a:t> </a:t>
            </a:r>
            <a:r>
              <a:rPr lang="en-US" sz="2800" i="1" dirty="0" err="1"/>
              <a:t>số</a:t>
            </a:r>
            <a:r>
              <a:rPr lang="en-US" sz="2800" i="1" dirty="0"/>
              <a:t> </a:t>
            </a:r>
            <a:r>
              <a:rPr lang="en-US" sz="2800" i="1" dirty="0" err="1"/>
              <a:t>hóa</a:t>
            </a:r>
            <a:r>
              <a:rPr lang="en-US" sz="2800" i="1" dirty="0"/>
              <a:t> </a:t>
            </a:r>
            <a:r>
              <a:rPr lang="en-US" sz="2800" i="1" dirty="0" err="1"/>
              <a:t>kết</a:t>
            </a:r>
            <a:r>
              <a:rPr lang="en-US" sz="2800" i="1" dirty="0"/>
              <a:t> </a:t>
            </a:r>
            <a:r>
              <a:rPr lang="en-US" sz="2800" i="1" dirty="0" err="1"/>
              <a:t>quả</a:t>
            </a:r>
            <a:r>
              <a:rPr lang="en-US" sz="2800" i="1" dirty="0"/>
              <a:t> </a:t>
            </a:r>
            <a:r>
              <a:rPr lang="en-US" sz="2800" i="1" dirty="0" err="1"/>
              <a:t>giải</a:t>
            </a:r>
            <a:r>
              <a:rPr lang="en-US" sz="2800" i="1" dirty="0"/>
              <a:t> </a:t>
            </a:r>
            <a:r>
              <a:rPr lang="en-US" sz="2800" i="1" dirty="0" err="1"/>
              <a:t>quyết</a:t>
            </a:r>
            <a:r>
              <a:rPr lang="en-US" sz="2800" i="1" dirty="0"/>
              <a:t> </a:t>
            </a:r>
            <a:r>
              <a:rPr lang="en-US" sz="2800" i="1" dirty="0" err="1"/>
              <a:t>thủ</a:t>
            </a:r>
            <a:r>
              <a:rPr lang="en-US" sz="2800" i="1" dirty="0"/>
              <a:t> </a:t>
            </a:r>
            <a:r>
              <a:rPr lang="en-US" sz="2800" i="1" dirty="0" err="1"/>
              <a:t>tục</a:t>
            </a:r>
            <a:r>
              <a:rPr lang="en-US" sz="2800" i="1" dirty="0"/>
              <a:t> </a:t>
            </a:r>
            <a:r>
              <a:rPr lang="en-US" sz="2800" i="1" dirty="0" err="1"/>
              <a:t>hành</a:t>
            </a:r>
            <a:r>
              <a:rPr lang="en-US" sz="2800" i="1" dirty="0"/>
              <a:t> </a:t>
            </a:r>
            <a:r>
              <a:rPr lang="en-US" sz="2800" i="1" dirty="0" err="1"/>
              <a:t>chính</a:t>
            </a:r>
            <a:r>
              <a:rPr lang="en-US" sz="2800" i="1" dirty="0"/>
              <a:t> </a:t>
            </a:r>
            <a:r>
              <a:rPr lang="en-US" sz="2800" i="1" dirty="0" err="1"/>
              <a:t>còn</a:t>
            </a:r>
            <a:r>
              <a:rPr lang="en-US" sz="2800" i="1" dirty="0"/>
              <a:t> </a:t>
            </a:r>
            <a:r>
              <a:rPr lang="en-US" sz="2800" i="1" dirty="0" err="1"/>
              <a:t>hiệu</a:t>
            </a:r>
            <a:r>
              <a:rPr lang="en-US" sz="2800" i="1" dirty="0"/>
              <a:t> </a:t>
            </a:r>
            <a:r>
              <a:rPr lang="en-US" sz="2800" i="1" dirty="0" err="1"/>
              <a:t>lực</a:t>
            </a:r>
            <a:r>
              <a:rPr lang="en-US" sz="2800" i="1" dirty="0"/>
              <a:t>, </a:t>
            </a:r>
            <a:r>
              <a:rPr lang="en-US" sz="2800" i="1" dirty="0" err="1"/>
              <a:t>thuộc</a:t>
            </a:r>
            <a:r>
              <a:rPr lang="en-US" sz="2800" i="1" dirty="0"/>
              <a:t> </a:t>
            </a:r>
            <a:r>
              <a:rPr lang="en-US" sz="2800" i="1" dirty="0" err="1"/>
              <a:t>thẩm</a:t>
            </a:r>
            <a:r>
              <a:rPr lang="en-US" sz="2800" i="1" dirty="0"/>
              <a:t> </a:t>
            </a:r>
            <a:r>
              <a:rPr lang="en-US" sz="2800" i="1" dirty="0" err="1"/>
              <a:t>quyền</a:t>
            </a:r>
            <a:r>
              <a:rPr lang="en-US" sz="2800" i="1" dirty="0"/>
              <a:t> </a:t>
            </a:r>
            <a:r>
              <a:rPr lang="en-US" sz="2800" i="1" dirty="0" err="1"/>
              <a:t>giải</a:t>
            </a:r>
            <a:r>
              <a:rPr lang="en-US" sz="2800" i="1" dirty="0"/>
              <a:t> </a:t>
            </a:r>
            <a:r>
              <a:rPr lang="en-US" sz="2800" i="1" dirty="0" err="1"/>
              <a:t>quyết</a:t>
            </a:r>
            <a:r>
              <a:rPr lang="en-US" sz="2800" i="1" dirty="0"/>
              <a:t> </a:t>
            </a:r>
            <a:r>
              <a:rPr lang="en-US" sz="2800" i="1" dirty="0" err="1"/>
              <a:t>để</a:t>
            </a:r>
            <a:r>
              <a:rPr lang="en-US" sz="2800" i="1" dirty="0"/>
              <a:t> </a:t>
            </a:r>
            <a:r>
              <a:rPr lang="en-US" sz="2800" i="1" dirty="0" err="1"/>
              <a:t>đảm</a:t>
            </a:r>
            <a:r>
              <a:rPr lang="en-US" sz="2800" i="1" dirty="0"/>
              <a:t> </a:t>
            </a:r>
            <a:r>
              <a:rPr lang="en-US" sz="2800" i="1" dirty="0" err="1"/>
              <a:t>bảo</a:t>
            </a:r>
            <a:r>
              <a:rPr lang="en-US" sz="2800" i="1" dirty="0"/>
              <a:t> </a:t>
            </a:r>
            <a:r>
              <a:rPr lang="en-US" sz="2800" i="1" dirty="0" err="1"/>
              <a:t>việc</a:t>
            </a:r>
            <a:r>
              <a:rPr lang="en-US" sz="2800" i="1" dirty="0"/>
              <a:t> </a:t>
            </a:r>
            <a:r>
              <a:rPr lang="en-US" sz="2800" i="1" dirty="0" err="1"/>
              <a:t>kết</a:t>
            </a:r>
            <a:r>
              <a:rPr lang="en-US" sz="2800" i="1" dirty="0"/>
              <a:t> </a:t>
            </a:r>
            <a:r>
              <a:rPr lang="en-US" sz="2800" i="1" dirty="0" err="1"/>
              <a:t>nối</a:t>
            </a:r>
            <a:r>
              <a:rPr lang="en-US" sz="2800" i="1" dirty="0"/>
              <a:t> chia </a:t>
            </a:r>
            <a:r>
              <a:rPr lang="en-US" sz="2800" i="1" dirty="0" err="1"/>
              <a:t>sẻ</a:t>
            </a:r>
            <a:r>
              <a:rPr lang="en-US" sz="2800" i="1" dirty="0"/>
              <a:t> </a:t>
            </a:r>
            <a:r>
              <a:rPr lang="en-US" sz="2800" i="1" dirty="0" err="1"/>
              <a:t>dữ</a:t>
            </a:r>
            <a:r>
              <a:rPr lang="en-US" sz="2800" i="1" dirty="0"/>
              <a:t> </a:t>
            </a:r>
            <a:r>
              <a:rPr lang="en-US" sz="2800" i="1" dirty="0" err="1"/>
              <a:t>liệu</a:t>
            </a:r>
            <a:r>
              <a:rPr lang="en-US" sz="2800" i="1" dirty="0"/>
              <a:t> </a:t>
            </a:r>
            <a:r>
              <a:rPr lang="en-US" sz="2800" i="1" dirty="0" err="1"/>
              <a:t>trong</a:t>
            </a:r>
            <a:r>
              <a:rPr lang="en-US" sz="2800" i="1" dirty="0"/>
              <a:t> </a:t>
            </a:r>
            <a:r>
              <a:rPr lang="en-US" sz="2800" i="1" dirty="0" err="1"/>
              <a:t>giải</a:t>
            </a:r>
            <a:r>
              <a:rPr lang="en-US" sz="2800" i="1" dirty="0"/>
              <a:t> </a:t>
            </a:r>
            <a:r>
              <a:rPr lang="en-US" sz="2800" i="1" dirty="0" err="1"/>
              <a:t>quyết</a:t>
            </a:r>
            <a:r>
              <a:rPr lang="en-US" sz="2800" i="1" dirty="0"/>
              <a:t> </a:t>
            </a:r>
            <a:r>
              <a:rPr lang="en-US" sz="2800" i="1" dirty="0" err="1"/>
              <a:t>thủ</a:t>
            </a:r>
            <a:r>
              <a:rPr lang="en-US" sz="2800" i="1" dirty="0"/>
              <a:t> </a:t>
            </a:r>
            <a:r>
              <a:rPr lang="en-US" sz="2800" i="1" dirty="0" err="1"/>
              <a:t>tục</a:t>
            </a:r>
            <a:r>
              <a:rPr lang="en-US" sz="2800" i="1" dirty="0"/>
              <a:t> </a:t>
            </a:r>
            <a:r>
              <a:rPr lang="en-US" sz="2800" i="1" dirty="0" err="1"/>
              <a:t>hành</a:t>
            </a:r>
            <a:r>
              <a:rPr lang="en-US" sz="2800" i="1" dirty="0"/>
              <a:t> </a:t>
            </a:r>
            <a:r>
              <a:rPr lang="en-US" sz="2800" i="1" dirty="0" err="1"/>
              <a:t>chính</a:t>
            </a:r>
            <a:r>
              <a:rPr lang="en-US" sz="2800" i="1" dirty="0"/>
              <a:t> </a:t>
            </a:r>
            <a:r>
              <a:rPr lang="en-US" sz="2800" i="1" dirty="0" err="1"/>
              <a:t>trên</a:t>
            </a:r>
            <a:r>
              <a:rPr lang="en-US" sz="2800" i="1" dirty="0"/>
              <a:t> </a:t>
            </a:r>
            <a:r>
              <a:rPr lang="en-US" sz="2800" i="1" dirty="0" err="1"/>
              <a:t>môi</a:t>
            </a:r>
            <a:r>
              <a:rPr lang="en-US" sz="2800" i="1" dirty="0"/>
              <a:t> </a:t>
            </a:r>
            <a:r>
              <a:rPr lang="en-US" sz="2800" i="1" dirty="0" err="1"/>
              <a:t>trường</a:t>
            </a:r>
            <a:r>
              <a:rPr lang="en-US" sz="2800" i="1" dirty="0"/>
              <a:t> </a:t>
            </a:r>
            <a:r>
              <a:rPr lang="en-US" sz="2800" i="1" dirty="0" err="1"/>
              <a:t>điện</a:t>
            </a:r>
            <a:r>
              <a:rPr lang="en-US" sz="2800" i="1" dirty="0"/>
              <a:t> </a:t>
            </a:r>
            <a:r>
              <a:rPr lang="en-US" sz="2800" i="1" dirty="0" err="1"/>
              <a:t>tử</a:t>
            </a:r>
            <a:r>
              <a:rPr lang="en-US" sz="2800" i="1" dirty="0"/>
              <a:t>, </a:t>
            </a:r>
            <a:r>
              <a:rPr lang="en-US" sz="2800" i="1" dirty="0" err="1"/>
              <a:t>hoàn</a:t>
            </a:r>
            <a:r>
              <a:rPr lang="en-US" sz="2800" i="1" dirty="0"/>
              <a:t> </a:t>
            </a:r>
            <a:r>
              <a:rPr lang="en-US" sz="2800" i="1" dirty="0" err="1"/>
              <a:t>thành</a:t>
            </a:r>
            <a:r>
              <a:rPr lang="en-US" sz="2800" i="1" dirty="0"/>
              <a:t> </a:t>
            </a:r>
            <a:r>
              <a:rPr lang="en-US" sz="2800" i="1" dirty="0" err="1"/>
              <a:t>trước</a:t>
            </a:r>
            <a:r>
              <a:rPr lang="en-US" sz="2800" i="1" dirty="0"/>
              <a:t> </a:t>
            </a:r>
            <a:r>
              <a:rPr lang="en-US" sz="2800" i="1" dirty="0" err="1"/>
              <a:t>ngày</a:t>
            </a:r>
            <a:r>
              <a:rPr lang="en-US" sz="2800" i="1" dirty="0"/>
              <a:t> 31 </a:t>
            </a:r>
            <a:r>
              <a:rPr lang="en-US" sz="2800" i="1" dirty="0" err="1"/>
              <a:t>tháng</a:t>
            </a:r>
            <a:r>
              <a:rPr lang="en-US" sz="2800" i="1" dirty="0"/>
              <a:t> 12 </a:t>
            </a:r>
            <a:r>
              <a:rPr lang="en-US" sz="2800" i="1" dirty="0" err="1"/>
              <a:t>năm</a:t>
            </a:r>
            <a:r>
              <a:rPr lang="en-US" sz="2800" i="1" dirty="0"/>
              <a:t> 2025</a:t>
            </a:r>
            <a:r>
              <a:rPr lang="en-US" sz="2800" dirty="0"/>
              <a:t>”</a:t>
            </a:r>
            <a:endParaRPr lang="en-US" sz="2600" dirty="0"/>
          </a:p>
        </p:txBody>
      </p:sp>
      <p:sp>
        <p:nvSpPr>
          <p:cNvPr id="4"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7</a:t>
            </a:fld>
            <a:endParaRPr lang="en-US" dirty="0" smtClean="0">
              <a:latin typeface="Calibri" pitchFamily="34" charset="0"/>
            </a:endParaRPr>
          </a:p>
        </p:txBody>
      </p:sp>
      <p:sp>
        <p:nvSpPr>
          <p:cNvPr id="6"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133600" y="609600"/>
            <a:ext cx="5257800" cy="492356"/>
          </a:xfrm>
          <a:prstGeom prst="rect">
            <a:avLst/>
          </a:prstGeom>
          <a:noFill/>
          <a:ln>
            <a:noFill/>
          </a:ln>
        </p:spPr>
        <p:txBody>
          <a:bodyPr wrap="square" lIns="121835" tIns="60917" rIns="121835" bIns="60917" rtlCol="0">
            <a:spAutoFit/>
          </a:bodyPr>
          <a:lstStyle/>
          <a:p>
            <a:r>
              <a:rPr lang="en-US" sz="2400" b="1" dirty="0" smtClean="0">
                <a:solidFill>
                  <a:schemeClr val="bg1"/>
                </a:solidFill>
                <a:effectLst>
                  <a:outerShdw blurRad="38100" dist="38100" dir="2700000" algn="tl">
                    <a:srgbClr val="000000">
                      <a:alpha val="10000"/>
                    </a:srgbClr>
                  </a:outerShdw>
                </a:effectLst>
                <a:latin typeface="+mj-lt"/>
              </a:rPr>
              <a:t>MỤC TIÊU CỦA PHẦN MỀM</a:t>
            </a:r>
            <a:endParaRPr lang="en-US" sz="2400" b="1" dirty="0">
              <a:solidFill>
                <a:schemeClr val="bg1"/>
              </a:solidFill>
              <a:effectLst>
                <a:outerShdw blurRad="38100" dist="38100" dir="2700000" algn="tl">
                  <a:srgbClr val="000000">
                    <a:alpha val="10000"/>
                  </a:srgbClr>
                </a:outerShdw>
              </a:effectLst>
              <a:latin typeface="+mj-lt"/>
            </a:endParaRPr>
          </a:p>
        </p:txBody>
      </p:sp>
      <p:sp>
        <p:nvSpPr>
          <p:cNvPr id="55" name="TextBox 54"/>
          <p:cNvSpPr txBox="1"/>
          <p:nvPr/>
        </p:nvSpPr>
        <p:spPr>
          <a:xfrm>
            <a:off x="645840" y="1219202"/>
            <a:ext cx="8193360" cy="4785839"/>
          </a:xfrm>
          <a:prstGeom prst="rect">
            <a:avLst/>
          </a:prstGeom>
          <a:noFill/>
        </p:spPr>
        <p:txBody>
          <a:bodyPr wrap="square" lIns="121835" tIns="60917" rIns="121835" bIns="60917" rtlCol="0">
            <a:spAutoFit/>
          </a:bodyPr>
          <a:lstStyle/>
          <a:p>
            <a:pPr marL="406400" indent="-406400" algn="just">
              <a:spcBef>
                <a:spcPts val="300"/>
              </a:spcBef>
              <a:spcAft>
                <a:spcPts val="600"/>
              </a:spcAft>
              <a:buClr>
                <a:srgbClr val="FF6600"/>
              </a:buClr>
              <a:buFont typeface="Wingdings" pitchFamily="2" charset="2"/>
              <a:buChar char="ü"/>
            </a:pPr>
            <a:r>
              <a:rPr lang="vi-VN" sz="2400" dirty="0"/>
              <a:t>Số hóa kết quả giải quyết thủ tục hành chính (sau đây viết tắt là TTHC) từ văn bản giấy còn hiệu lực sang dữ liệu điện tử để xây dựng, hình thành </a:t>
            </a:r>
            <a:r>
              <a:rPr lang="en-US" sz="2400" dirty="0" smtClean="0"/>
              <a:t>CSDL</a:t>
            </a:r>
            <a:r>
              <a:rPr lang="vi-VN" sz="2400" dirty="0" smtClean="0"/>
              <a:t> </a:t>
            </a:r>
            <a:r>
              <a:rPr lang="vi-VN" sz="2400" dirty="0"/>
              <a:t>dùng chung </a:t>
            </a:r>
            <a:r>
              <a:rPr lang="vi-VN" sz="2400" dirty="0" smtClean="0"/>
              <a:t>của </a:t>
            </a:r>
            <a:r>
              <a:rPr lang="vi-VN" sz="2400" dirty="0"/>
              <a:t>tỉnh, phục vụ công tác giải quyết TTHC trên môi </a:t>
            </a:r>
            <a:r>
              <a:rPr lang="vi-VN" sz="2400" dirty="0" smtClean="0"/>
              <a:t>trường</a:t>
            </a:r>
            <a:r>
              <a:rPr lang="en-US" sz="2400" dirty="0" smtClean="0"/>
              <a:t> </a:t>
            </a:r>
            <a:r>
              <a:rPr lang="vi-VN" sz="2400" dirty="0" smtClean="0"/>
              <a:t>điện </a:t>
            </a:r>
            <a:r>
              <a:rPr lang="vi-VN" sz="2400" dirty="0"/>
              <a:t>tử </a:t>
            </a:r>
            <a:endParaRPr lang="en-US" sz="2400" dirty="0" smtClean="0"/>
          </a:p>
          <a:p>
            <a:pPr marL="406400" indent="-406400" algn="just">
              <a:spcBef>
                <a:spcPts val="300"/>
              </a:spcBef>
              <a:spcAft>
                <a:spcPts val="600"/>
              </a:spcAft>
              <a:buClr>
                <a:srgbClr val="FF6600"/>
              </a:buClr>
              <a:buFont typeface="Wingdings" pitchFamily="2" charset="2"/>
              <a:buChar char="ü"/>
            </a:pPr>
            <a:r>
              <a:rPr lang="en-US" sz="2400" dirty="0"/>
              <a:t>Q</a:t>
            </a:r>
            <a:r>
              <a:rPr lang="vi-VN" sz="2400" dirty="0" smtClean="0"/>
              <a:t>uản </a:t>
            </a:r>
            <a:r>
              <a:rPr lang="vi-VN" sz="2400" dirty="0"/>
              <a:t>lý thống nhất, bảo quản an toàn và tổ</a:t>
            </a:r>
            <a:br>
              <a:rPr lang="vi-VN" sz="2400" dirty="0"/>
            </a:br>
            <a:r>
              <a:rPr lang="vi-VN" sz="2400" dirty="0"/>
              <a:t>chức khai thác, sử dụng có hiệu quả kết quả giải quyết </a:t>
            </a:r>
            <a:r>
              <a:rPr lang="vi-VN" sz="2400" dirty="0" smtClean="0"/>
              <a:t>TTHC</a:t>
            </a:r>
            <a:r>
              <a:rPr lang="en-US" sz="2400" dirty="0" smtClean="0"/>
              <a:t> </a:t>
            </a:r>
            <a:r>
              <a:rPr lang="vi-VN" sz="2400" dirty="0" smtClean="0"/>
              <a:t>hình</a:t>
            </a:r>
            <a:r>
              <a:rPr lang="en-US" sz="2400" dirty="0" smtClean="0"/>
              <a:t> </a:t>
            </a:r>
            <a:r>
              <a:rPr lang="vi-VN" sz="2400" dirty="0" smtClean="0"/>
              <a:t>thành</a:t>
            </a:r>
            <a:r>
              <a:rPr lang="en-US" sz="2400" dirty="0" smtClean="0"/>
              <a:t> </a:t>
            </a:r>
            <a:r>
              <a:rPr lang="vi-VN" sz="2400" dirty="0" smtClean="0"/>
              <a:t>trongquá </a:t>
            </a:r>
            <a:r>
              <a:rPr lang="vi-VN" sz="2400" dirty="0"/>
              <a:t>trình hoạt động của các cơ quan hành chính nhà nước</a:t>
            </a:r>
            <a:endParaRPr lang="en-US" sz="2400" dirty="0" smtClean="0"/>
          </a:p>
          <a:p>
            <a:pPr marL="406400" indent="-406400" algn="just">
              <a:spcBef>
                <a:spcPts val="300"/>
              </a:spcBef>
              <a:spcAft>
                <a:spcPts val="600"/>
              </a:spcAft>
              <a:buClr>
                <a:srgbClr val="FF6600"/>
              </a:buClr>
              <a:buFont typeface="Wingdings" pitchFamily="2" charset="2"/>
              <a:buChar char="ü"/>
            </a:pPr>
            <a:r>
              <a:rPr lang="en-US" sz="2400" dirty="0"/>
              <a:t>Bảo </a:t>
            </a:r>
            <a:r>
              <a:rPr lang="en-US" sz="2400" dirty="0" err="1"/>
              <a:t>đảm</a:t>
            </a:r>
            <a:r>
              <a:rPr lang="en-US" sz="2400" dirty="0"/>
              <a:t> </a:t>
            </a:r>
            <a:r>
              <a:rPr lang="en-US" sz="2400" dirty="0" err="1"/>
              <a:t>kết</a:t>
            </a:r>
            <a:r>
              <a:rPr lang="en-US" sz="2400" dirty="0"/>
              <a:t> </a:t>
            </a:r>
            <a:r>
              <a:rPr lang="en-US" sz="2400" dirty="0" err="1"/>
              <a:t>nối</a:t>
            </a:r>
            <a:r>
              <a:rPr lang="en-US" sz="2400" dirty="0"/>
              <a:t> </a:t>
            </a:r>
            <a:r>
              <a:rPr lang="en-US" sz="2400" dirty="0" err="1"/>
              <a:t>trao</a:t>
            </a:r>
            <a:r>
              <a:rPr lang="en-US" sz="2400" dirty="0"/>
              <a:t> </a:t>
            </a:r>
            <a:r>
              <a:rPr lang="en-US" sz="2400" dirty="0" err="1"/>
              <a:t>đổi</a:t>
            </a:r>
            <a:r>
              <a:rPr lang="en-US" sz="2400" dirty="0"/>
              <a:t> </a:t>
            </a:r>
            <a:r>
              <a:rPr lang="en-US" sz="2400" dirty="0" err="1"/>
              <a:t>dữ</a:t>
            </a:r>
            <a:r>
              <a:rPr lang="en-US" sz="2400" dirty="0"/>
              <a:t> </a:t>
            </a:r>
            <a:r>
              <a:rPr lang="en-US" sz="2400" dirty="0" err="1"/>
              <a:t>liệu</a:t>
            </a:r>
            <a:r>
              <a:rPr lang="en-US" sz="2400" dirty="0"/>
              <a:t> </a:t>
            </a:r>
            <a:r>
              <a:rPr lang="en-US" sz="2400" dirty="0" err="1" smtClean="0"/>
              <a:t>với</a:t>
            </a:r>
            <a:r>
              <a:rPr lang="en-US" sz="2400" dirty="0" smtClean="0"/>
              <a:t> </a:t>
            </a:r>
            <a:r>
              <a:rPr lang="en-US" sz="2400" dirty="0" err="1" smtClean="0"/>
              <a:t>các</a:t>
            </a:r>
            <a:r>
              <a:rPr lang="en-US" sz="2400" dirty="0" smtClean="0"/>
              <a:t> </a:t>
            </a:r>
            <a:r>
              <a:rPr lang="en-US" sz="2400" dirty="0" err="1" smtClean="0"/>
              <a:t>phần</a:t>
            </a:r>
            <a:r>
              <a:rPr lang="en-US" sz="2400" dirty="0" smtClean="0"/>
              <a:t> </a:t>
            </a:r>
            <a:r>
              <a:rPr lang="en-US" sz="2400" dirty="0" err="1" smtClean="0"/>
              <a:t>mềm</a:t>
            </a:r>
            <a:r>
              <a:rPr lang="en-US" sz="2400" dirty="0" smtClean="0"/>
              <a:t> </a:t>
            </a:r>
            <a:r>
              <a:rPr lang="en-US" sz="2400" dirty="0" err="1" smtClean="0"/>
              <a:t>Một</a:t>
            </a:r>
            <a:r>
              <a:rPr lang="en-US" sz="2400" dirty="0" smtClean="0"/>
              <a:t> </a:t>
            </a:r>
            <a:r>
              <a:rPr lang="en-US" sz="2400" dirty="0" err="1"/>
              <a:t>cửa</a:t>
            </a:r>
            <a:r>
              <a:rPr lang="en-US" sz="2400" dirty="0"/>
              <a:t> </a:t>
            </a:r>
            <a:r>
              <a:rPr lang="en-US" sz="2400" dirty="0" err="1"/>
              <a:t>điện</a:t>
            </a:r>
            <a:r>
              <a:rPr lang="en-US" sz="2400" dirty="0"/>
              <a:t> </a:t>
            </a:r>
            <a:r>
              <a:rPr lang="en-US" sz="2400" dirty="0" err="1" smtClean="0"/>
              <a:t>tử</a:t>
            </a:r>
            <a:r>
              <a:rPr lang="en-US" sz="2400" dirty="0" smtClean="0"/>
              <a:t>, </a:t>
            </a:r>
            <a:r>
              <a:rPr lang="en-US" sz="2400" dirty="0" err="1" smtClean="0"/>
              <a:t>Cổng</a:t>
            </a:r>
            <a:r>
              <a:rPr lang="en-US" sz="2400" dirty="0" smtClean="0"/>
              <a:t> </a:t>
            </a:r>
            <a:r>
              <a:rPr lang="en-US" sz="2400" dirty="0" err="1" smtClean="0"/>
              <a:t>dịch</a:t>
            </a:r>
            <a:r>
              <a:rPr lang="en-US" sz="2400" dirty="0" smtClean="0"/>
              <a:t> </a:t>
            </a:r>
            <a:r>
              <a:rPr lang="en-US" sz="2400" dirty="0" err="1" smtClean="0"/>
              <a:t>vụ</a:t>
            </a:r>
            <a:r>
              <a:rPr lang="en-US" sz="2400" dirty="0" smtClean="0"/>
              <a:t> </a:t>
            </a:r>
            <a:r>
              <a:rPr lang="en-US" sz="2400" dirty="0" err="1" smtClean="0"/>
              <a:t>công</a:t>
            </a:r>
            <a:r>
              <a:rPr lang="en-US" sz="2400" dirty="0" smtClean="0"/>
              <a:t>, </a:t>
            </a:r>
            <a:r>
              <a:rPr lang="en-US" sz="2400" dirty="0" err="1" smtClean="0"/>
              <a:t>các</a:t>
            </a:r>
            <a:r>
              <a:rPr lang="en-US" sz="2400" dirty="0" smtClean="0"/>
              <a:t> </a:t>
            </a:r>
            <a:r>
              <a:rPr lang="en-US" sz="2400" dirty="0" err="1" smtClean="0"/>
              <a:t>phần</a:t>
            </a:r>
            <a:r>
              <a:rPr lang="en-US" sz="2400" dirty="0" smtClean="0"/>
              <a:t> </a:t>
            </a:r>
            <a:r>
              <a:rPr lang="en-US" sz="2400" dirty="0" err="1" smtClean="0"/>
              <a:t>mềm</a:t>
            </a:r>
            <a:r>
              <a:rPr lang="en-US" sz="2400" dirty="0" smtClean="0"/>
              <a:t> </a:t>
            </a:r>
            <a:r>
              <a:rPr lang="en-US" sz="2400" dirty="0" err="1" smtClean="0"/>
              <a:t>chuyên</a:t>
            </a:r>
            <a:r>
              <a:rPr lang="en-US" sz="2400" dirty="0" smtClean="0"/>
              <a:t> </a:t>
            </a:r>
            <a:r>
              <a:rPr lang="en-US" sz="2400" dirty="0" err="1" smtClean="0"/>
              <a:t>ngành</a:t>
            </a:r>
            <a:r>
              <a:rPr lang="en-US" sz="2400" dirty="0" smtClean="0"/>
              <a:t> </a:t>
            </a:r>
            <a:r>
              <a:rPr lang="en-US" sz="2400" dirty="0" err="1" smtClean="0"/>
              <a:t>khác</a:t>
            </a:r>
            <a:endParaRPr lang="en-US" sz="2800" dirty="0" smtClean="0"/>
          </a:p>
        </p:txBody>
      </p:sp>
      <p:sp>
        <p:nvSpPr>
          <p:cNvPr id="4"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8</a:t>
            </a:fld>
            <a:endParaRPr lang="en-US" dirty="0" smtClean="0">
              <a:latin typeface="Calibri" pitchFamily="34" charset="0"/>
            </a:endParaRPr>
          </a:p>
        </p:txBody>
      </p:sp>
      <p:sp>
        <p:nvSpPr>
          <p:cNvPr id="5"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6"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extLst>
      <p:ext uri="{BB962C8B-B14F-4D97-AF65-F5344CB8AC3E}">
        <p14:creationId xmlns:p14="http://schemas.microsoft.com/office/powerpoint/2010/main" val="4132486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5">
                                            <p:txEl>
                                              <p:pRg st="0" end="0"/>
                                            </p:txEl>
                                          </p:spTgt>
                                        </p:tgtEl>
                                        <p:attrNameLst>
                                          <p:attrName>style.visibility</p:attrName>
                                        </p:attrNameLst>
                                      </p:cBhvr>
                                      <p:to>
                                        <p:strVal val="visible"/>
                                      </p:to>
                                    </p:set>
                                    <p:animEffect transition="in" filter="fade">
                                      <p:cBhvr>
                                        <p:cTn id="14" dur="500"/>
                                        <p:tgtEl>
                                          <p:spTgt spid="5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5">
                                            <p:txEl>
                                              <p:pRg st="1" end="1"/>
                                            </p:txEl>
                                          </p:spTgt>
                                        </p:tgtEl>
                                        <p:attrNameLst>
                                          <p:attrName>style.visibility</p:attrName>
                                        </p:attrNameLst>
                                      </p:cBhvr>
                                      <p:to>
                                        <p:strVal val="visible"/>
                                      </p:to>
                                    </p:set>
                                    <p:animEffect transition="in" filter="fade">
                                      <p:cBhvr>
                                        <p:cTn id="19" dur="500"/>
                                        <p:tgtEl>
                                          <p:spTgt spid="5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5">
                                            <p:txEl>
                                              <p:pRg st="2" end="2"/>
                                            </p:txEl>
                                          </p:spTgt>
                                        </p:tgtEl>
                                        <p:attrNameLst>
                                          <p:attrName>style.visibility</p:attrName>
                                        </p:attrNameLst>
                                      </p:cBhvr>
                                      <p:to>
                                        <p:strVal val="visible"/>
                                      </p:to>
                                    </p:set>
                                    <p:animEffect transition="in" filter="fade">
                                      <p:cBhvr>
                                        <p:cTn id="24" dur="500"/>
                                        <p:tgtEl>
                                          <p:spTgt spid="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2057400" y="650644"/>
            <a:ext cx="6248400" cy="492356"/>
          </a:xfrm>
          <a:prstGeom prst="rect">
            <a:avLst/>
          </a:prstGeom>
          <a:noFill/>
          <a:ln>
            <a:noFill/>
          </a:ln>
        </p:spPr>
        <p:txBody>
          <a:bodyPr wrap="square" lIns="121835" tIns="60917" rIns="121835" bIns="60917" rtlCol="0">
            <a:spAutoFit/>
          </a:bodyPr>
          <a:lstStyle/>
          <a:p>
            <a:r>
              <a:rPr lang="en-US" sz="2400" b="1" dirty="0" smtClean="0">
                <a:solidFill>
                  <a:schemeClr val="bg1"/>
                </a:solidFill>
                <a:effectLst>
                  <a:outerShdw blurRad="38100" dist="38100" dir="2700000" algn="tl">
                    <a:srgbClr val="000000">
                      <a:alpha val="10000"/>
                    </a:srgbClr>
                  </a:outerShdw>
                </a:effectLst>
                <a:latin typeface="+mj-lt"/>
              </a:rPr>
              <a:t>CÁC CHỨC NĂNG CỦA PHẦN MỀM</a:t>
            </a:r>
            <a:endParaRPr lang="en-US" sz="2400" b="1" dirty="0">
              <a:solidFill>
                <a:schemeClr val="bg1"/>
              </a:solidFill>
              <a:effectLst>
                <a:outerShdw blurRad="38100" dist="38100" dir="2700000" algn="tl">
                  <a:srgbClr val="000000">
                    <a:alpha val="10000"/>
                  </a:srgbClr>
                </a:outerShdw>
              </a:effectLst>
              <a:latin typeface="+mj-lt"/>
            </a:endParaRPr>
          </a:p>
        </p:txBody>
      </p:sp>
      <p:graphicFrame>
        <p:nvGraphicFramePr>
          <p:cNvPr id="4" name="Diagram 3"/>
          <p:cNvGraphicFramePr/>
          <p:nvPr>
            <p:extLst>
              <p:ext uri="{D42A27DB-BD31-4B8C-83A1-F6EECF244321}">
                <p14:modId xmlns:p14="http://schemas.microsoft.com/office/powerpoint/2010/main" val="3850930158"/>
              </p:ext>
            </p:extLst>
          </p:nvPr>
        </p:nvGraphicFramePr>
        <p:xfrm>
          <a:off x="0" y="1295400"/>
          <a:ext cx="9144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5"/>
          <p:cNvSpPr>
            <a:spLocks noGrp="1"/>
          </p:cNvSpPr>
          <p:nvPr>
            <p:ph type="sldNum" sz="quarter" idx="11"/>
          </p:nvPr>
        </p:nvSpPr>
        <p:spPr bwMode="auto">
          <a:xfrm>
            <a:off x="8267700" y="6545262"/>
            <a:ext cx="838200" cy="261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2301A-C8D8-4EF3-9A2A-197D4C6B9890}" type="slidenum">
              <a:rPr lang="en-US" smtClean="0">
                <a:latin typeface="Calibri" pitchFamily="34" charset="0"/>
              </a:rPr>
              <a:pPr eaLnBrk="1" hangingPunct="1"/>
              <a:t>9</a:t>
            </a:fld>
            <a:endParaRPr lang="en-US" dirty="0" smtClean="0">
              <a:latin typeface="Calibri" pitchFamily="34" charset="0"/>
            </a:endParaRPr>
          </a:p>
        </p:txBody>
      </p:sp>
      <p:sp>
        <p:nvSpPr>
          <p:cNvPr id="6" name="Footer Placeholder 3"/>
          <p:cNvSpPr>
            <a:spLocks noGrp="1"/>
          </p:cNvSpPr>
          <p:nvPr>
            <p:ph type="ftr" sz="quarter" idx="10"/>
          </p:nvPr>
        </p:nvSpPr>
        <p:spPr>
          <a:xfrm>
            <a:off x="2310830" y="6537325"/>
            <a:ext cx="3632770" cy="244475"/>
          </a:xfrm>
        </p:spPr>
        <p:txBody>
          <a:bodyPr/>
          <a:lstStyle/>
          <a:p>
            <a:pPr>
              <a:defRPr/>
            </a:pPr>
            <a:r>
              <a:rPr lang="en-US" dirty="0" smtClean="0"/>
              <a:t>Copyright © 2012 </a:t>
            </a:r>
            <a:r>
              <a:rPr lang="en-US" dirty="0" err="1" smtClean="0"/>
              <a:t>Unitech</a:t>
            </a:r>
            <a:r>
              <a:rPr lang="en-US" dirty="0" smtClean="0"/>
              <a:t>. All rights reserved – Unitech.vn</a:t>
            </a:r>
            <a:endParaRPr lang="en-US" dirty="0"/>
          </a:p>
        </p:txBody>
      </p:sp>
      <p:sp>
        <p:nvSpPr>
          <p:cNvPr id="7" name="Date Placeholder 4"/>
          <p:cNvSpPr>
            <a:spLocks noGrp="1"/>
          </p:cNvSpPr>
          <p:nvPr>
            <p:ph type="dt" sz="half" idx="12"/>
          </p:nvPr>
        </p:nvSpPr>
        <p:spPr>
          <a:xfrm>
            <a:off x="1371600" y="6534150"/>
            <a:ext cx="1169987" cy="261938"/>
          </a:xfrm>
        </p:spPr>
        <p:txBody>
          <a:bodyPr/>
          <a:lstStyle/>
          <a:p>
            <a:pPr>
              <a:defRPr/>
            </a:pPr>
            <a:fld id="{7F1AD355-8B94-4426-8381-15CBAFAFF400}" type="datetime1">
              <a:rPr lang="en-US" smtClean="0"/>
              <a:pPr>
                <a:defRPr/>
              </a:pPr>
              <a:t>3/1/2021</a:t>
            </a:fld>
            <a:endParaRPr lang="en-US"/>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Graphic spid="4"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QUẢN LÝ VĂN BẢN VÀ ĐIỀU HÀNH &amp;quot;&quot;/&gt;&lt;property id=&quot;20307&quot; value=&quot;346&quot;/&gt;&lt;/object&gt;&lt;object type=&quot;3&quot; unique_id=&quot;10005&quot;&gt;&lt;property id=&quot;20148&quot; value=&quot;5&quot;/&gt;&lt;property id=&quot;20300&quot; value=&quot;Slide 2 - &amp;quot;Nội dung trình bày&amp;quot;&quot;/&gt;&lt;property id=&quot;20307&quot; value=&quot;347&quot;/&gt;&lt;/object&gt;&lt;object type=&quot;3&quot; unique_id=&quot;10006&quot;&gt;&lt;property id=&quot;20148&quot; value=&quot;5&quot;/&gt;&lt;property id=&quot;20300&quot; value=&quot;Slide 3 - &amp;quot;Về UNITECH&amp;quot;&quot;/&gt;&lt;property id=&quot;20307&quot; value=&quot;348&quot;/&gt;&lt;/object&gt;&lt;object type=&quot;3&quot; unique_id=&quot;10007&quot;&gt;&lt;property id=&quot;20148&quot; value=&quot;5&quot;/&gt;&lt;property id=&quot;20300&quot; value=&quot;Slide 4 - &amp;quot;Nhân sự&amp;quot;&quot;/&gt;&lt;property id=&quot;20307&quot; value=&quot;349&quot;/&gt;&lt;/object&gt;&lt;object type=&quot;3&quot; unique_id=&quot;10008&quot;&gt;&lt;property id=&quot;20148&quot; value=&quot;5&quot;/&gt;&lt;property id=&quot;20300&quot; value=&quot;Slide 5 - &amp;quot;Kinh nghiệm về các dự án chính phủ&amp;quot;&quot;/&gt;&lt;property id=&quot;20307&quot; value=&quot;350&quot;/&gt;&lt;/object&gt;&lt;object type=&quot;3&quot; unique_id=&quot;10009&quot;&gt;&lt;property id=&quot;20148&quot; value=&quot;5&quot;/&gt;&lt;property id=&quot;20300&quot; value=&quot;Slide 6 - &amp;quot;Mục tiêu phần mềm&amp;quot;&quot;/&gt;&lt;property id=&quot;20307&quot; value=&quot;351&quot;/&gt;&lt;/object&gt;&lt;object type=&quot;3&quot; unique_id=&quot;10010&quot;&gt;&lt;property id=&quot;20148&quot; value=&quot;5&quot;/&gt;&lt;property id=&quot;20300&quot; value=&quot;Slide 7 - &amp;quot;Các chức năng của hệ thống&amp;quot;&quot;/&gt;&lt;property id=&quot;20307&quot; value=&quot;352&quot;/&gt;&lt;/object&gt;&lt;object type=&quot;3&quot; unique_id=&quot;10011&quot;&gt;&lt;property id=&quot;20148&quot; value=&quot;5&quot;/&gt;&lt;property id=&quot;20300&quot; value=&quot;Slide 8 - &amp;quot;Điểm mạnh&amp;quot;&quot;/&gt;&lt;property id=&quot;20307&quot; value=&quot;353&quot;/&gt;&lt;/object&gt;&lt;object type=&quot;3&quot; unique_id=&quot;10012&quot;&gt;&lt;property id=&quot;20148&quot; value=&quot;5&quot;/&gt;&lt;property id=&quot;20300&quot; value=&quot;Slide 9 - &amp;quot;Yếu tố dẫn đến thành công&amp;quot;&quot;/&gt;&lt;property id=&quot;20307&quot; value=&quot;354&quot;/&gt;&lt;/object&gt;&lt;object type=&quot;3&quot; unique_id=&quot;10013&quot;&gt;&lt;property id=&quot;20148&quot; value=&quot;5&quot;/&gt;&lt;property id=&quot;20300&quot; value=&quot;Slide 10 - &amp;quot;Các quy trình đã được định nghĩa&amp;quot;&quot;/&gt;&lt;property id=&quot;20307&quot; value=&quot;340&quot;/&gt;&lt;/object&gt;&lt;object type=&quot;3&quot; unique_id=&quot;10014&quot;&gt;&lt;property id=&quot;20148&quot; value=&quot;5&quot;/&gt;&lt;property id=&quot;20300&quot; value=&quot;Slide 11 - &amp;quot;Quy trình Xử lý văn bản đến&amp;quot;&quot;/&gt;&lt;property id=&quot;20307&quot; value=&quot;257&quot;/&gt;&lt;/object&gt;&lt;object type=&quot;3&quot; unique_id=&quot;10015&quot;&gt;&lt;property id=&quot;20148&quot; value=&quot;5&quot;/&gt;&lt;property id=&quot;20300&quot; value=&quot;Slide 12 - &amp;quot;Cách tính hạn xử lý&amp;quot;&quot;/&gt;&lt;property id=&quot;20307&quot; value=&quot;320&quot;/&gt;&lt;/object&gt;&lt;object type=&quot;3&quot; unique_id=&quot;10016&quot;&gt;&lt;property id=&quot;20148&quot; value=&quot;5&quot;/&gt;&lt;property id=&quot;20300&quot; value=&quot;Slide 13 - &amp;quot;Quy trình Chỉ đạo xử lý công việc&amp;quot;&quot;/&gt;&lt;property id=&quot;20307&quot; value=&quot;344&quot;/&gt;&lt;/object&gt;&lt;object type=&quot;3&quot; unique_id=&quot;10017&quot;&gt;&lt;property id=&quot;20148&quot; value=&quot;5&quot;/&gt;&lt;property id=&quot;20300&quot; value=&quot;Slide 14 - &amp;quot;Cách tính hạn xử lý&amp;quot;&quot;/&gt;&lt;property id=&quot;20307&quot; value=&quot;345&quot;/&gt;&lt;/object&gt;&lt;object type=&quot;3&quot; unique_id=&quot;10018&quot;&gt;&lt;property id=&quot;20148&quot; value=&quot;5&quot;/&gt;&lt;property id=&quot;20300&quot; value=&quot;Slide 15 - &amp;quot;Quy trình lập Lịch công tác&amp;quot;&quot;/&gt;&lt;property id=&quot;20307&quot; value=&quot;355&quot;/&gt;&lt;/object&gt;&lt;object type=&quot;3&quot; unique_id=&quot;10019&quot;&gt;&lt;property id=&quot;20148&quot; value=&quot;5&quot;/&gt;&lt;property id=&quot;20300&quot; value=&quot;Slide 16 - &amp;quot;Các nguyên tắc lập lịch&amp;quot;&quot;/&gt;&lt;property id=&quot;20307&quot; value=&quot;356&quot;/&gt;&lt;/object&gt;&lt;object type=&quot;3&quot; unique_id=&quot;10020&quot;&gt;&lt;property id=&quot;20148&quot; value=&quot;5&quot;/&gt;&lt;property id=&quot;20300&quot; value=&quot;Slide 17 - &amp;quot;Các chức năng khác&amp;quot;&quot;/&gt;&lt;property id=&quot;20307&quot; value=&quot;357&quot;/&gt;&lt;/object&gt;&lt;object type=&quot;3&quot; unique_id=&quot;10021&quot;&gt;&lt;property id=&quot;20148&quot; value=&quot;5&quot;/&gt;&lt;property id=&quot;20300&quot; value=&quot;Slide 18 - &amp;quot;Thông tin liên hệ&amp;quot;&quot;/&gt;&lt;property id=&quot;20307&quot; value=&quot;358&quot;/&gt;&lt;/object&gt;&lt;object type=&quot;3&quot; unique_id=&quot;10022&quot;&gt;&lt;property id=&quot;20148&quot; value=&quot;5&quot;/&gt;&lt;property id=&quot;20300&quot; value=&quot;Slide 19 - &amp;quot;Trao đổi, góp ý&amp;quot;&quot;/&gt;&lt;property id=&quot;20307&quot; value=&quot;359&quot;/&gt;&lt;/object&gt;&lt;object type=&quot;3&quot; unique_id=&quot;10023&quot;&gt;&lt;property id=&quot;20148&quot; value=&quot;5&quot;/&gt;&lt;property id=&quot;20300&quot; value=&quot;Slide 20 - &amp;quot;Trân trọng cảm ơn!&amp;quot;&quot;/&gt;&lt;property id=&quot;20307&quot; value=&quot;360&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3F5AE797-B1C1-4FE9-8C9A-492D2F81D0B8}"/>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3F5AE797-B1C1-4FE9-8C9A-492D2F81D0B8}"/>
</p:tagLst>
</file>

<file path=ppt/theme/theme1.xml><?xml version="1.0" encoding="utf-8"?>
<a:theme xmlns:a="http://schemas.openxmlformats.org/drawingml/2006/main" name="cdb2004213l">
  <a:themeElements>
    <a:clrScheme name="Office Theme 3">
      <a:dk1>
        <a:srgbClr val="000000"/>
      </a:dk1>
      <a:lt1>
        <a:srgbClr val="FFFFFF"/>
      </a:lt1>
      <a:dk2>
        <a:srgbClr val="003399"/>
      </a:dk2>
      <a:lt2>
        <a:srgbClr val="C0C0C0"/>
      </a:lt2>
      <a:accent1>
        <a:srgbClr val="5E9CDA"/>
      </a:accent1>
      <a:accent2>
        <a:srgbClr val="93C052"/>
      </a:accent2>
      <a:accent3>
        <a:srgbClr val="FFFFFF"/>
      </a:accent3>
      <a:accent4>
        <a:srgbClr val="000000"/>
      </a:accent4>
      <a:accent5>
        <a:srgbClr val="B6CBEA"/>
      </a:accent5>
      <a:accent6>
        <a:srgbClr val="85AE49"/>
      </a:accent6>
      <a:hlink>
        <a:srgbClr val="FF9933"/>
      </a:hlink>
      <a:folHlink>
        <a:srgbClr val="855ADA"/>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chemeClr val="tx2">
              <a:lumMod val="40000"/>
              <a:lumOff val="60000"/>
            </a:schemeClr>
          </a:solidFill>
          <a:headEnd type="none" w="med" len="med"/>
          <a:tailEnd type="none" w="med" len="med"/>
        </a:ln>
        <a:extLst/>
      </a:spPr>
      <a:bodyPr vert="horz" wrap="square" lIns="91440" tIns="45720" rIns="91440" bIns="45720" numCol="1" rtlCol="0"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600" i="0" u="none" strike="noStrike" cap="none" normalizeH="0" baseline="0" smtClean="0">
            <a:ln>
              <a:noFill/>
            </a:ln>
            <a:solidFill>
              <a:schemeClr val="tx1"/>
            </a:solidFill>
            <a:effectLst/>
            <a:latin typeface="Arial" charset="0"/>
          </a:defRPr>
        </a:defPPr>
      </a:lstStyle>
      <a:style>
        <a:lnRef idx="2">
          <a:schemeClr val="accent5"/>
        </a:lnRef>
        <a:fillRef idx="1">
          <a:schemeClr val="lt1"/>
        </a:fillRef>
        <a:effectRef idx="0">
          <a:schemeClr val="accent5"/>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42288"/>
        </a:dk2>
        <a:lt2>
          <a:srgbClr val="C0C0C0"/>
        </a:lt2>
        <a:accent1>
          <a:srgbClr val="39998E"/>
        </a:accent1>
        <a:accent2>
          <a:srgbClr val="14CAEE"/>
        </a:accent2>
        <a:accent3>
          <a:srgbClr val="FFFFFF"/>
        </a:accent3>
        <a:accent4>
          <a:srgbClr val="000000"/>
        </a:accent4>
        <a:accent5>
          <a:srgbClr val="AECAC6"/>
        </a:accent5>
        <a:accent6>
          <a:srgbClr val="11B7D8"/>
        </a:accent6>
        <a:hlink>
          <a:srgbClr val="8963E9"/>
        </a:hlink>
        <a:folHlink>
          <a:srgbClr val="3067B8"/>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124458"/>
        </a:dk2>
        <a:lt2>
          <a:srgbClr val="C0C0C0"/>
        </a:lt2>
        <a:accent1>
          <a:srgbClr val="76CA2A"/>
        </a:accent1>
        <a:accent2>
          <a:srgbClr val="40BAD2"/>
        </a:accent2>
        <a:accent3>
          <a:srgbClr val="FFFFFF"/>
        </a:accent3>
        <a:accent4>
          <a:srgbClr val="000000"/>
        </a:accent4>
        <a:accent5>
          <a:srgbClr val="BDE1AC"/>
        </a:accent5>
        <a:accent6>
          <a:srgbClr val="39A8BE"/>
        </a:accent6>
        <a:hlink>
          <a:srgbClr val="715EE6"/>
        </a:hlink>
        <a:folHlink>
          <a:srgbClr val="238DD5"/>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3399"/>
        </a:dk2>
        <a:lt2>
          <a:srgbClr val="C0C0C0"/>
        </a:lt2>
        <a:accent1>
          <a:srgbClr val="5E9CDA"/>
        </a:accent1>
        <a:accent2>
          <a:srgbClr val="93C052"/>
        </a:accent2>
        <a:accent3>
          <a:srgbClr val="FFFFFF"/>
        </a:accent3>
        <a:accent4>
          <a:srgbClr val="000000"/>
        </a:accent4>
        <a:accent5>
          <a:srgbClr val="B6CBEA"/>
        </a:accent5>
        <a:accent6>
          <a:srgbClr val="85AE49"/>
        </a:accent6>
        <a:hlink>
          <a:srgbClr val="FF9933"/>
        </a:hlink>
        <a:folHlink>
          <a:srgbClr val="855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New_template</Template>
  <TotalTime>7723</TotalTime>
  <Words>940</Words>
  <Application>Microsoft Office PowerPoint</Application>
  <PresentationFormat>On-screen Show (4:3)</PresentationFormat>
  <Paragraphs>133</Paragraphs>
  <Slides>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cdb2004213l</vt:lpstr>
      <vt:lpstr>Visio</vt:lpstr>
      <vt:lpstr>SỐ HÓA KẾT QUẢ GIẢI QUYẾT THỦ TỤC HÀNH CHÍNH - UniPSR  </vt:lpstr>
      <vt:lpstr>NỘI DUNG TRÌNH BÀY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ĐIỂM MẠNH</vt:lpstr>
      <vt:lpstr>PowerPoint Presentation</vt:lpstr>
      <vt:lpstr>QUY TRÌNH NGHIỆP VỤ</vt:lpstr>
      <vt:lpstr>THỐNG KÊ KẾT QUẢ GIẢI QUYẾT TTHC</vt:lpstr>
      <vt:lpstr>THÔNG TIN LIÊN HỆ</vt:lpstr>
      <vt:lpstr>Trân trọng cảm ơn!</vt:lpstr>
    </vt:vector>
  </TitlesOfParts>
  <Company>Unitech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 Huy</dc:creator>
  <cp:lastModifiedBy>No Name</cp:lastModifiedBy>
  <cp:revision>821</cp:revision>
  <dcterms:created xsi:type="dcterms:W3CDTF">2008-06-01T13:34:12Z</dcterms:created>
  <dcterms:modified xsi:type="dcterms:W3CDTF">2021-03-01T02:46:00Z</dcterms:modified>
</cp:coreProperties>
</file>